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notesMasterIdLst>
    <p:notesMasterId r:id="rId66"/>
  </p:notesMasterIdLst>
  <p:handoutMasterIdLst>
    <p:handoutMasterId r:id="rId67"/>
  </p:handoutMasterIdLst>
  <p:sldIdLst>
    <p:sldId id="257" r:id="rId2"/>
    <p:sldId id="258" r:id="rId3"/>
    <p:sldId id="259" r:id="rId4"/>
    <p:sldId id="260" r:id="rId5"/>
    <p:sldId id="261" r:id="rId6"/>
    <p:sldId id="262" r:id="rId7"/>
    <p:sldId id="264" r:id="rId8"/>
    <p:sldId id="265" r:id="rId9"/>
    <p:sldId id="267" r:id="rId10"/>
    <p:sldId id="268" r:id="rId11"/>
    <p:sldId id="263" r:id="rId12"/>
    <p:sldId id="269" r:id="rId13"/>
    <p:sldId id="270" r:id="rId14"/>
    <p:sldId id="271" r:id="rId15"/>
    <p:sldId id="273" r:id="rId16"/>
    <p:sldId id="272" r:id="rId17"/>
    <p:sldId id="318" r:id="rId18"/>
    <p:sldId id="274" r:id="rId19"/>
    <p:sldId id="275" r:id="rId20"/>
    <p:sldId id="276" r:id="rId21"/>
    <p:sldId id="277" r:id="rId22"/>
    <p:sldId id="278" r:id="rId23"/>
    <p:sldId id="279" r:id="rId24"/>
    <p:sldId id="280" r:id="rId25"/>
    <p:sldId id="281" r:id="rId26"/>
    <p:sldId id="282"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9" r:id="rId60"/>
    <p:sldId id="320" r:id="rId61"/>
    <p:sldId id="321" r:id="rId62"/>
    <p:sldId id="322" r:id="rId63"/>
    <p:sldId id="323" r:id="rId64"/>
    <p:sldId id="324" r:id="rId65"/>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50E36B-57E3-4FDD-9472-0AE6905789D5}">
          <p14:sldIdLst>
            <p14:sldId id="257"/>
            <p14:sldId id="258"/>
            <p14:sldId id="259"/>
            <p14:sldId id="260"/>
            <p14:sldId id="261"/>
            <p14:sldId id="262"/>
            <p14:sldId id="264"/>
            <p14:sldId id="265"/>
            <p14:sldId id="267"/>
            <p14:sldId id="268"/>
            <p14:sldId id="263"/>
            <p14:sldId id="269"/>
            <p14:sldId id="270"/>
            <p14:sldId id="271"/>
            <p14:sldId id="273"/>
            <p14:sldId id="272"/>
            <p14:sldId id="318"/>
            <p14:sldId id="274"/>
            <p14:sldId id="275"/>
            <p14:sldId id="276"/>
            <p14:sldId id="277"/>
            <p14:sldId id="278"/>
            <p14:sldId id="279"/>
            <p14:sldId id="280"/>
            <p14:sldId id="281"/>
            <p14:sldId id="282"/>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9"/>
            <p14:sldId id="320"/>
            <p14:sldId id="321"/>
            <p14:sldId id="322"/>
            <p14:sldId id="323"/>
            <p14:sldId id="3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 Kushwaha" initials="KK" lastIdx="2" clrIdx="0">
    <p:extLst>
      <p:ext uri="{19B8F6BF-5375-455C-9EA6-DF929625EA0E}">
        <p15:presenceInfo xmlns:p15="http://schemas.microsoft.com/office/powerpoint/2012/main" userId="e862636dcc488f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749C"/>
    <a:srgbClr val="0A3642"/>
    <a:srgbClr val="02393E"/>
    <a:srgbClr val="081A2B"/>
    <a:srgbClr val="50A89B"/>
    <a:srgbClr val="023338"/>
    <a:srgbClr val="27F1CB"/>
    <a:srgbClr val="098D74"/>
    <a:srgbClr val="1CC6B7"/>
    <a:srgbClr val="00CD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9024B-198E-426F-8710-2F9928F48BAE}" v="234" dt="2020-03-20T09:00:17.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4374" autoAdjust="0"/>
  </p:normalViewPr>
  <p:slideViewPr>
    <p:cSldViewPr snapToGrid="0">
      <p:cViewPr varScale="1">
        <p:scale>
          <a:sx n="72" d="100"/>
          <a:sy n="72" d="100"/>
        </p:scale>
        <p:origin x="2467" y="8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2D410C-B48A-4460-AAC7-B60E4692F3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87FBDCE-8F4F-45EC-94AE-767E07AF0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1B6151-CB4E-47DB-BA8F-A64C55098DC2}" type="datetimeFigureOut">
              <a:rPr lang="en-IN" smtClean="0"/>
              <a:t>18-03-2021</a:t>
            </a:fld>
            <a:endParaRPr lang="en-IN"/>
          </a:p>
        </p:txBody>
      </p:sp>
      <p:sp>
        <p:nvSpPr>
          <p:cNvPr id="4" name="Footer Placeholder 3">
            <a:extLst>
              <a:ext uri="{FF2B5EF4-FFF2-40B4-BE49-F238E27FC236}">
                <a16:creationId xmlns:a16="http://schemas.microsoft.com/office/drawing/2014/main" id="{E8D0BE74-8CD9-49D6-94CF-88C731C010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59F3C65-2571-4747-952A-E26C289078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BBB3B1-3A32-4C0A-A954-63B16EB41D1D}" type="slidenum">
              <a:rPr lang="en-IN" smtClean="0"/>
              <a:t>‹#›</a:t>
            </a:fld>
            <a:endParaRPr lang="en-IN"/>
          </a:p>
        </p:txBody>
      </p:sp>
    </p:spTree>
    <p:extLst>
      <p:ext uri="{BB962C8B-B14F-4D97-AF65-F5344CB8AC3E}">
        <p14:creationId xmlns:p14="http://schemas.microsoft.com/office/powerpoint/2010/main" val="3869002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B2E0D-4C6B-4A62-A598-8C951A504084}" type="datetimeFigureOut">
              <a:rPr lang="en-IN" smtClean="0"/>
              <a:t>18-03-2021</a:t>
            </a:fld>
            <a:endParaRPr lang="en-IN"/>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24BCD-F817-4878-9A9B-81EF86843CDB}" type="slidenum">
              <a:rPr lang="en-IN" smtClean="0"/>
              <a:t>‹#›</a:t>
            </a:fld>
            <a:endParaRPr lang="en-IN"/>
          </a:p>
        </p:txBody>
      </p:sp>
    </p:spTree>
    <p:extLst>
      <p:ext uri="{BB962C8B-B14F-4D97-AF65-F5344CB8AC3E}">
        <p14:creationId xmlns:p14="http://schemas.microsoft.com/office/powerpoint/2010/main" val="41726252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B8FE-D187-4654-AE7A-0391F5EA2AAE}"/>
              </a:ext>
            </a:extLst>
          </p:cNvPr>
          <p:cNvSpPr>
            <a:spLocks noGrp="1"/>
          </p:cNvSpPr>
          <p:nvPr>
            <p:ph type="ctrTitle"/>
          </p:nvPr>
        </p:nvSpPr>
        <p:spPr>
          <a:xfrm>
            <a:off x="857250" y="1621191"/>
            <a:ext cx="5143500" cy="3448756"/>
          </a:xfrm>
        </p:spPr>
        <p:txBody>
          <a:bodyPr anchor="b"/>
          <a:lstStyle>
            <a:lvl1pPr algn="ctr">
              <a:defRPr sz="3375"/>
            </a:lvl1pPr>
          </a:lstStyle>
          <a:p>
            <a:r>
              <a:rPr lang="en-US"/>
              <a:t>Click to edit Master title style</a:t>
            </a:r>
            <a:endParaRPr lang="en-IN"/>
          </a:p>
        </p:txBody>
      </p:sp>
      <p:sp>
        <p:nvSpPr>
          <p:cNvPr id="3" name="Subtitle 2">
            <a:extLst>
              <a:ext uri="{FF2B5EF4-FFF2-40B4-BE49-F238E27FC236}">
                <a16:creationId xmlns:a16="http://schemas.microsoft.com/office/drawing/2014/main" id="{66CCD4CB-4D78-4469-A9D8-9B80CAD69029}"/>
              </a:ext>
            </a:extLst>
          </p:cNvPr>
          <p:cNvSpPr>
            <a:spLocks noGrp="1"/>
          </p:cNvSpPr>
          <p:nvPr>
            <p:ph type="subTitle" idx="1"/>
          </p:nvPr>
        </p:nvSpPr>
        <p:spPr>
          <a:xfrm>
            <a:off x="857250" y="5202944"/>
            <a:ext cx="5143500" cy="2391656"/>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05FD92-0A3A-4AF1-B3CD-FD3C1B390C5A}"/>
              </a:ext>
            </a:extLst>
          </p:cNvPr>
          <p:cNvSpPr>
            <a:spLocks noGrp="1"/>
          </p:cNvSpPr>
          <p:nvPr>
            <p:ph type="dt" sz="half" idx="10"/>
          </p:nvPr>
        </p:nvSpPr>
        <p:spPr/>
        <p:txBody>
          <a:bodyPr/>
          <a:lstStyle/>
          <a:p>
            <a:fld id="{7BD52FBD-1DED-49F2-9322-0BF267E0F2CC}" type="datetime1">
              <a:rPr lang="en-IN" smtClean="0"/>
              <a:t>18-03-2021</a:t>
            </a:fld>
            <a:endParaRPr lang="en-IN"/>
          </a:p>
        </p:txBody>
      </p:sp>
      <p:sp>
        <p:nvSpPr>
          <p:cNvPr id="5" name="Footer Placeholder 4">
            <a:extLst>
              <a:ext uri="{FF2B5EF4-FFF2-40B4-BE49-F238E27FC236}">
                <a16:creationId xmlns:a16="http://schemas.microsoft.com/office/drawing/2014/main" id="{66616D36-6842-42C7-A7EB-CC04283D77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2E06C5-AA7F-49C2-971B-251D99C184FA}"/>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28552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3AEE-6FDC-463D-B880-4562B99B84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BC6363-6C7E-4C63-B35B-DFF0EAC13A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E9E00D-38AC-4E77-A073-DB5B484B7216}"/>
              </a:ext>
            </a:extLst>
          </p:cNvPr>
          <p:cNvSpPr>
            <a:spLocks noGrp="1"/>
          </p:cNvSpPr>
          <p:nvPr>
            <p:ph type="dt" sz="half" idx="10"/>
          </p:nvPr>
        </p:nvSpPr>
        <p:spPr/>
        <p:txBody>
          <a:bodyPr/>
          <a:lstStyle/>
          <a:p>
            <a:fld id="{55E7D0A8-C7F6-40F4-B201-430C11B122EB}" type="datetime1">
              <a:rPr lang="en-IN" smtClean="0"/>
              <a:t>18-03-2021</a:t>
            </a:fld>
            <a:endParaRPr lang="en-IN"/>
          </a:p>
        </p:txBody>
      </p:sp>
      <p:sp>
        <p:nvSpPr>
          <p:cNvPr id="5" name="Footer Placeholder 4">
            <a:extLst>
              <a:ext uri="{FF2B5EF4-FFF2-40B4-BE49-F238E27FC236}">
                <a16:creationId xmlns:a16="http://schemas.microsoft.com/office/drawing/2014/main" id="{4A97BF78-9525-43E1-BFAF-91132A9A5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7682B1-33D8-4B06-9C48-23DE7B316A49}"/>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41790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BE167-8E78-4312-A2CB-463641C740B8}"/>
              </a:ext>
            </a:extLst>
          </p:cNvPr>
          <p:cNvSpPr>
            <a:spLocks noGrp="1"/>
          </p:cNvSpPr>
          <p:nvPr>
            <p:ph type="title" orient="vert"/>
          </p:nvPr>
        </p:nvSpPr>
        <p:spPr>
          <a:xfrm>
            <a:off x="4907756" y="527403"/>
            <a:ext cx="1478756" cy="839487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6BDFF2-82EF-4F2C-A2EA-39FC3305051F}"/>
              </a:ext>
            </a:extLst>
          </p:cNvPr>
          <p:cNvSpPr>
            <a:spLocks noGrp="1"/>
          </p:cNvSpPr>
          <p:nvPr>
            <p:ph type="body" orient="vert" idx="1"/>
          </p:nvPr>
        </p:nvSpPr>
        <p:spPr>
          <a:xfrm>
            <a:off x="471487"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539500-5DF3-4AD3-B79F-22458ABB184A}"/>
              </a:ext>
            </a:extLst>
          </p:cNvPr>
          <p:cNvSpPr>
            <a:spLocks noGrp="1"/>
          </p:cNvSpPr>
          <p:nvPr>
            <p:ph type="dt" sz="half" idx="10"/>
          </p:nvPr>
        </p:nvSpPr>
        <p:spPr/>
        <p:txBody>
          <a:bodyPr/>
          <a:lstStyle/>
          <a:p>
            <a:fld id="{F82E1446-58E7-4D2C-B009-A6741A4DF97C}" type="datetime1">
              <a:rPr lang="en-IN" smtClean="0"/>
              <a:t>18-03-2021</a:t>
            </a:fld>
            <a:endParaRPr lang="en-IN"/>
          </a:p>
        </p:txBody>
      </p:sp>
      <p:sp>
        <p:nvSpPr>
          <p:cNvPr id="5" name="Footer Placeholder 4">
            <a:extLst>
              <a:ext uri="{FF2B5EF4-FFF2-40B4-BE49-F238E27FC236}">
                <a16:creationId xmlns:a16="http://schemas.microsoft.com/office/drawing/2014/main" id="{9ABB5384-6358-4F6B-B965-63B010022D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70A873-152E-4CD5-927C-4848FE1F1B5A}"/>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25833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E89A-E00F-4901-920F-F2300975F5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60703C-9389-404A-B312-3402A3D13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D2460C-EBE5-4A0F-BBC0-C9BC37B15947}"/>
              </a:ext>
            </a:extLst>
          </p:cNvPr>
          <p:cNvSpPr>
            <a:spLocks noGrp="1"/>
          </p:cNvSpPr>
          <p:nvPr>
            <p:ph type="dt" sz="half" idx="10"/>
          </p:nvPr>
        </p:nvSpPr>
        <p:spPr/>
        <p:txBody>
          <a:bodyPr/>
          <a:lstStyle/>
          <a:p>
            <a:fld id="{7B523EA7-65DD-4BAA-BBD0-D54D9CAF69B6}" type="datetime1">
              <a:rPr lang="en-IN" smtClean="0"/>
              <a:t>18-03-2021</a:t>
            </a:fld>
            <a:endParaRPr lang="en-IN"/>
          </a:p>
        </p:txBody>
      </p:sp>
      <p:sp>
        <p:nvSpPr>
          <p:cNvPr id="5" name="Footer Placeholder 4">
            <a:extLst>
              <a:ext uri="{FF2B5EF4-FFF2-40B4-BE49-F238E27FC236}">
                <a16:creationId xmlns:a16="http://schemas.microsoft.com/office/drawing/2014/main" id="{E41E37BC-DE1D-426D-A5CE-FC3FD8F6FD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4D924-20AB-431A-8DD7-9C5346DB385D}"/>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36219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87DF-3321-47C4-A4C6-6F9D0C2CEA7E}"/>
              </a:ext>
            </a:extLst>
          </p:cNvPr>
          <p:cNvSpPr>
            <a:spLocks noGrp="1"/>
          </p:cNvSpPr>
          <p:nvPr>
            <p:ph type="title"/>
          </p:nvPr>
        </p:nvSpPr>
        <p:spPr>
          <a:xfrm>
            <a:off x="467916" y="2469622"/>
            <a:ext cx="5915025" cy="4120620"/>
          </a:xfrm>
        </p:spPr>
        <p:txBody>
          <a:bodyPr anchor="b"/>
          <a:lstStyle>
            <a:lvl1pPr>
              <a:defRPr sz="3375"/>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60FE48-CABD-4CB4-A823-7C7DCE1DFB89}"/>
              </a:ext>
            </a:extLst>
          </p:cNvPr>
          <p:cNvSpPr>
            <a:spLocks noGrp="1"/>
          </p:cNvSpPr>
          <p:nvPr>
            <p:ph type="body" idx="1"/>
          </p:nvPr>
        </p:nvSpPr>
        <p:spPr>
          <a:xfrm>
            <a:off x="467916" y="6629225"/>
            <a:ext cx="5915025" cy="21669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7D2B51-93CC-4104-9256-DFFF1F0C5829}"/>
              </a:ext>
            </a:extLst>
          </p:cNvPr>
          <p:cNvSpPr>
            <a:spLocks noGrp="1"/>
          </p:cNvSpPr>
          <p:nvPr>
            <p:ph type="dt" sz="half" idx="10"/>
          </p:nvPr>
        </p:nvSpPr>
        <p:spPr/>
        <p:txBody>
          <a:bodyPr/>
          <a:lstStyle/>
          <a:p>
            <a:fld id="{15AFFA3B-8476-42C5-87D7-54D5DD1ED241}" type="datetime1">
              <a:rPr lang="en-IN" smtClean="0"/>
              <a:t>18-03-2021</a:t>
            </a:fld>
            <a:endParaRPr lang="en-IN"/>
          </a:p>
        </p:txBody>
      </p:sp>
      <p:sp>
        <p:nvSpPr>
          <p:cNvPr id="5" name="Footer Placeholder 4">
            <a:extLst>
              <a:ext uri="{FF2B5EF4-FFF2-40B4-BE49-F238E27FC236}">
                <a16:creationId xmlns:a16="http://schemas.microsoft.com/office/drawing/2014/main" id="{6CEC3F43-4E36-4B73-95F4-05CB9DA32B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D9F2F8-9E70-4569-A075-9211D2EDC0CD}"/>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2227587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B13B-9A72-44A5-BFC9-30985FBD96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245239-A887-4E24-AAE2-5830C3AD23CD}"/>
              </a:ext>
            </a:extLst>
          </p:cNvPr>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5FA2E6-9491-48BD-A0C6-44A9D4CA2236}"/>
              </a:ext>
            </a:extLst>
          </p:cNvPr>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0B480A-0BF0-4A61-9F86-4C9423E682AB}"/>
              </a:ext>
            </a:extLst>
          </p:cNvPr>
          <p:cNvSpPr>
            <a:spLocks noGrp="1"/>
          </p:cNvSpPr>
          <p:nvPr>
            <p:ph type="dt" sz="half" idx="10"/>
          </p:nvPr>
        </p:nvSpPr>
        <p:spPr/>
        <p:txBody>
          <a:bodyPr/>
          <a:lstStyle/>
          <a:p>
            <a:fld id="{A6342879-2915-4D71-982E-23D398507533}" type="datetime1">
              <a:rPr lang="en-IN" smtClean="0"/>
              <a:t>18-03-2021</a:t>
            </a:fld>
            <a:endParaRPr lang="en-IN"/>
          </a:p>
        </p:txBody>
      </p:sp>
      <p:sp>
        <p:nvSpPr>
          <p:cNvPr id="6" name="Footer Placeholder 5">
            <a:extLst>
              <a:ext uri="{FF2B5EF4-FFF2-40B4-BE49-F238E27FC236}">
                <a16:creationId xmlns:a16="http://schemas.microsoft.com/office/drawing/2014/main" id="{A8004861-A1AE-4A63-9D3A-EA3FD61A97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659B4F-F602-4FE7-BDDA-24AADA90EACC}"/>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343125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7F15-07F4-4166-B070-7242270153EC}"/>
              </a:ext>
            </a:extLst>
          </p:cNvPr>
          <p:cNvSpPr>
            <a:spLocks noGrp="1"/>
          </p:cNvSpPr>
          <p:nvPr>
            <p:ph type="title"/>
          </p:nvPr>
        </p:nvSpPr>
        <p:spPr>
          <a:xfrm>
            <a:off x="472381" y="527404"/>
            <a:ext cx="5915025" cy="191470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96C970-489E-4E01-888E-6046BF7C7847}"/>
              </a:ext>
            </a:extLst>
          </p:cNvPr>
          <p:cNvSpPr>
            <a:spLocks noGrp="1"/>
          </p:cNvSpPr>
          <p:nvPr>
            <p:ph type="body" idx="1"/>
          </p:nvPr>
        </p:nvSpPr>
        <p:spPr>
          <a:xfrm>
            <a:off x="472381" y="2428347"/>
            <a:ext cx="2901255"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a:extLst>
              <a:ext uri="{FF2B5EF4-FFF2-40B4-BE49-F238E27FC236}">
                <a16:creationId xmlns:a16="http://schemas.microsoft.com/office/drawing/2014/main" id="{9B62AC46-BDA4-4366-9671-B67258F1F70D}"/>
              </a:ext>
            </a:extLst>
          </p:cNvPr>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A191ED-4234-4105-BC74-B29C4BAD39C2}"/>
              </a:ext>
            </a:extLst>
          </p:cNvPr>
          <p:cNvSpPr>
            <a:spLocks noGrp="1"/>
          </p:cNvSpPr>
          <p:nvPr>
            <p:ph type="body" sz="quarter" idx="3"/>
          </p:nvPr>
        </p:nvSpPr>
        <p:spPr>
          <a:xfrm>
            <a:off x="3471863" y="2428347"/>
            <a:ext cx="2915543"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a:extLst>
              <a:ext uri="{FF2B5EF4-FFF2-40B4-BE49-F238E27FC236}">
                <a16:creationId xmlns:a16="http://schemas.microsoft.com/office/drawing/2014/main" id="{912A8806-4A7D-4380-A8E5-DEE41CAFF5A4}"/>
              </a:ext>
            </a:extLst>
          </p:cNvPr>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6F1073-D1FE-4D9A-B08A-5D7AC8C9D48B}"/>
              </a:ext>
            </a:extLst>
          </p:cNvPr>
          <p:cNvSpPr>
            <a:spLocks noGrp="1"/>
          </p:cNvSpPr>
          <p:nvPr>
            <p:ph type="dt" sz="half" idx="10"/>
          </p:nvPr>
        </p:nvSpPr>
        <p:spPr/>
        <p:txBody>
          <a:bodyPr/>
          <a:lstStyle/>
          <a:p>
            <a:fld id="{EC7D37C9-C0DC-4C1A-9FEF-26B7CDDBE8E7}" type="datetime1">
              <a:rPr lang="en-IN" smtClean="0"/>
              <a:t>18-03-2021</a:t>
            </a:fld>
            <a:endParaRPr lang="en-IN"/>
          </a:p>
        </p:txBody>
      </p:sp>
      <p:sp>
        <p:nvSpPr>
          <p:cNvPr id="8" name="Footer Placeholder 7">
            <a:extLst>
              <a:ext uri="{FF2B5EF4-FFF2-40B4-BE49-F238E27FC236}">
                <a16:creationId xmlns:a16="http://schemas.microsoft.com/office/drawing/2014/main" id="{0003796D-6A81-4DB7-B0FC-A573520468D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8700D1-F73B-4858-865D-1A7D86E8CC12}"/>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3427196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0A15-D325-4325-BC97-271B1458A0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1BAEDF-D603-4C81-B176-174283E61A6B}"/>
              </a:ext>
            </a:extLst>
          </p:cNvPr>
          <p:cNvSpPr>
            <a:spLocks noGrp="1"/>
          </p:cNvSpPr>
          <p:nvPr>
            <p:ph type="dt" sz="half" idx="10"/>
          </p:nvPr>
        </p:nvSpPr>
        <p:spPr/>
        <p:txBody>
          <a:bodyPr/>
          <a:lstStyle/>
          <a:p>
            <a:fld id="{A9C93CB5-81BA-4C5F-8684-8E6D3BEC33FC}" type="datetime1">
              <a:rPr lang="en-IN" smtClean="0"/>
              <a:t>18-03-2021</a:t>
            </a:fld>
            <a:endParaRPr lang="en-IN"/>
          </a:p>
        </p:txBody>
      </p:sp>
      <p:sp>
        <p:nvSpPr>
          <p:cNvPr id="4" name="Footer Placeholder 3">
            <a:extLst>
              <a:ext uri="{FF2B5EF4-FFF2-40B4-BE49-F238E27FC236}">
                <a16:creationId xmlns:a16="http://schemas.microsoft.com/office/drawing/2014/main" id="{61ED4722-6151-445A-8073-1A983C8A4F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4494C2-9657-45BC-A9B0-F1DF278DE79C}"/>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52281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33F667-B7C0-44E9-BBE2-6B3567D12C3A}"/>
              </a:ext>
            </a:extLst>
          </p:cNvPr>
          <p:cNvSpPr>
            <a:spLocks noGrp="1"/>
          </p:cNvSpPr>
          <p:nvPr>
            <p:ph type="dt" sz="half" idx="10"/>
          </p:nvPr>
        </p:nvSpPr>
        <p:spPr/>
        <p:txBody>
          <a:bodyPr/>
          <a:lstStyle/>
          <a:p>
            <a:fld id="{4DBB0899-988F-4F7F-9B76-AFF7CB582D2F}" type="datetime1">
              <a:rPr lang="en-IN" smtClean="0"/>
              <a:t>18-03-2021</a:t>
            </a:fld>
            <a:endParaRPr lang="en-IN"/>
          </a:p>
        </p:txBody>
      </p:sp>
      <p:sp>
        <p:nvSpPr>
          <p:cNvPr id="3" name="Footer Placeholder 2">
            <a:extLst>
              <a:ext uri="{FF2B5EF4-FFF2-40B4-BE49-F238E27FC236}">
                <a16:creationId xmlns:a16="http://schemas.microsoft.com/office/drawing/2014/main" id="{9DEE813B-7D1D-46C7-9635-4D8CC9B173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946A76-EEA3-4755-A166-17046719702D}"/>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288716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D06B-8077-4862-84BD-B273F4828A80}"/>
              </a:ext>
            </a:extLst>
          </p:cNvPr>
          <p:cNvSpPr>
            <a:spLocks noGrp="1"/>
          </p:cNvSpPr>
          <p:nvPr>
            <p:ph type="title"/>
          </p:nvPr>
        </p:nvSpPr>
        <p:spPr>
          <a:xfrm>
            <a:off x="472381" y="660400"/>
            <a:ext cx="2211883" cy="2311400"/>
          </a:xfrm>
        </p:spPr>
        <p:txBody>
          <a:bodyPr anchor="b"/>
          <a:lstStyle>
            <a:lvl1pPr>
              <a:defRPr sz="1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8BAB16-83D6-4405-B2A0-7F672C2BD620}"/>
              </a:ext>
            </a:extLst>
          </p:cNvPr>
          <p:cNvSpPr>
            <a:spLocks noGrp="1"/>
          </p:cNvSpPr>
          <p:nvPr>
            <p:ph idx="1"/>
          </p:nvPr>
        </p:nvSpPr>
        <p:spPr>
          <a:xfrm>
            <a:off x="2915543" y="1426281"/>
            <a:ext cx="3471863" cy="703968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1A7437-FAE3-4F0C-A686-D6E7CF321708}"/>
              </a:ext>
            </a:extLst>
          </p:cNvPr>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42A04DC4-6C95-4721-877F-6018F041BCA7}"/>
              </a:ext>
            </a:extLst>
          </p:cNvPr>
          <p:cNvSpPr>
            <a:spLocks noGrp="1"/>
          </p:cNvSpPr>
          <p:nvPr>
            <p:ph type="dt" sz="half" idx="10"/>
          </p:nvPr>
        </p:nvSpPr>
        <p:spPr/>
        <p:txBody>
          <a:bodyPr/>
          <a:lstStyle/>
          <a:p>
            <a:fld id="{15B04105-F5DB-435E-B7BA-0EE715BE5AF1}" type="datetime1">
              <a:rPr lang="en-IN" smtClean="0"/>
              <a:t>18-03-2021</a:t>
            </a:fld>
            <a:endParaRPr lang="en-IN"/>
          </a:p>
        </p:txBody>
      </p:sp>
      <p:sp>
        <p:nvSpPr>
          <p:cNvPr id="6" name="Footer Placeholder 5">
            <a:extLst>
              <a:ext uri="{FF2B5EF4-FFF2-40B4-BE49-F238E27FC236}">
                <a16:creationId xmlns:a16="http://schemas.microsoft.com/office/drawing/2014/main" id="{1012B6F2-D2E8-4C85-9C53-9692A8A8D1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884307-79EA-46FE-A326-F35FFC4FCD22}"/>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219643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FA40-1DC6-42C6-864C-37DDF3608F34}"/>
              </a:ext>
            </a:extLst>
          </p:cNvPr>
          <p:cNvSpPr>
            <a:spLocks noGrp="1"/>
          </p:cNvSpPr>
          <p:nvPr>
            <p:ph type="title"/>
          </p:nvPr>
        </p:nvSpPr>
        <p:spPr>
          <a:xfrm>
            <a:off x="472381" y="660400"/>
            <a:ext cx="2211883" cy="2311400"/>
          </a:xfrm>
        </p:spPr>
        <p:txBody>
          <a:bodyPr anchor="b"/>
          <a:lstStyle>
            <a:lvl1pPr>
              <a:defRPr sz="1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1EA40A-D32C-4745-9532-A7F0E23A16B8}"/>
              </a:ext>
            </a:extLst>
          </p:cNvPr>
          <p:cNvSpPr>
            <a:spLocks noGrp="1"/>
          </p:cNvSpPr>
          <p:nvPr>
            <p:ph type="pic" idx="1"/>
          </p:nvPr>
        </p:nvSpPr>
        <p:spPr>
          <a:xfrm>
            <a:off x="2915543" y="1426281"/>
            <a:ext cx="3471863" cy="7039681"/>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IN"/>
          </a:p>
        </p:txBody>
      </p:sp>
      <p:sp>
        <p:nvSpPr>
          <p:cNvPr id="4" name="Text Placeholder 3">
            <a:extLst>
              <a:ext uri="{FF2B5EF4-FFF2-40B4-BE49-F238E27FC236}">
                <a16:creationId xmlns:a16="http://schemas.microsoft.com/office/drawing/2014/main" id="{B90679E3-8AD2-4AA0-89FE-4A17365E1E6A}"/>
              </a:ext>
            </a:extLst>
          </p:cNvPr>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07F09786-BE55-48F0-85A6-696A795FE6C2}"/>
              </a:ext>
            </a:extLst>
          </p:cNvPr>
          <p:cNvSpPr>
            <a:spLocks noGrp="1"/>
          </p:cNvSpPr>
          <p:nvPr>
            <p:ph type="dt" sz="half" idx="10"/>
          </p:nvPr>
        </p:nvSpPr>
        <p:spPr/>
        <p:txBody>
          <a:bodyPr/>
          <a:lstStyle/>
          <a:p>
            <a:fld id="{085D3C00-A5AE-42CA-B147-20D63BDBDDBB}" type="datetime1">
              <a:rPr lang="en-IN" smtClean="0"/>
              <a:t>18-03-2021</a:t>
            </a:fld>
            <a:endParaRPr lang="en-IN"/>
          </a:p>
        </p:txBody>
      </p:sp>
      <p:sp>
        <p:nvSpPr>
          <p:cNvPr id="6" name="Footer Placeholder 5">
            <a:extLst>
              <a:ext uri="{FF2B5EF4-FFF2-40B4-BE49-F238E27FC236}">
                <a16:creationId xmlns:a16="http://schemas.microsoft.com/office/drawing/2014/main" id="{C403756A-B371-415C-9468-00EB1D64BA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5A5D3-A8C4-44E4-9924-72AEE6EF547F}"/>
              </a:ext>
            </a:extLst>
          </p:cNvPr>
          <p:cNvSpPr>
            <a:spLocks noGrp="1"/>
          </p:cNvSpPr>
          <p:nvPr>
            <p:ph type="sldNum" sz="quarter" idx="12"/>
          </p:nvPr>
        </p:nvSpPr>
        <p:spPr/>
        <p:txBody>
          <a:bodyPr/>
          <a:lstStyle/>
          <a:p>
            <a:fld id="{E1380751-B701-4DAD-BA0F-870CBF1DB0D0}" type="slidenum">
              <a:rPr lang="en-IN" smtClean="0"/>
              <a:t>‹#›</a:t>
            </a:fld>
            <a:endParaRPr lang="en-IN"/>
          </a:p>
        </p:txBody>
      </p:sp>
    </p:spTree>
    <p:extLst>
      <p:ext uri="{BB962C8B-B14F-4D97-AF65-F5344CB8AC3E}">
        <p14:creationId xmlns:p14="http://schemas.microsoft.com/office/powerpoint/2010/main" val="16561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7205B8-D666-422D-9267-CAA0A9C8BF83}"/>
              </a:ext>
            </a:extLst>
          </p:cNvPr>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DD2133-9E3D-46B2-8144-A5F4D0E783F6}"/>
              </a:ext>
            </a:extLst>
          </p:cNvPr>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58635E-5BC0-469D-B59C-2ABAD0F9B980}"/>
              </a:ext>
            </a:extLst>
          </p:cNvPr>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675">
                <a:solidFill>
                  <a:schemeClr val="tx1">
                    <a:tint val="75000"/>
                  </a:schemeClr>
                </a:solidFill>
              </a:defRPr>
            </a:lvl1pPr>
          </a:lstStyle>
          <a:p>
            <a:fld id="{0E6A314F-A23E-43B6-81C5-69D84AC29C1C}" type="datetime1">
              <a:rPr lang="en-IN" smtClean="0"/>
              <a:t>18-03-2021</a:t>
            </a:fld>
            <a:endParaRPr lang="en-IN"/>
          </a:p>
        </p:txBody>
      </p:sp>
      <p:sp>
        <p:nvSpPr>
          <p:cNvPr id="5" name="Footer Placeholder 4">
            <a:extLst>
              <a:ext uri="{FF2B5EF4-FFF2-40B4-BE49-F238E27FC236}">
                <a16:creationId xmlns:a16="http://schemas.microsoft.com/office/drawing/2014/main" id="{3BCD9EF8-D00E-4C0A-8B79-99C0E3578BE5}"/>
              </a:ext>
            </a:extLst>
          </p:cNvPr>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57065D-1175-4409-9367-05EF2B4720A8}"/>
              </a:ext>
            </a:extLst>
          </p:cNvPr>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E1380751-B701-4DAD-BA0F-870CBF1DB0D0}" type="slidenum">
              <a:rPr lang="en-IN" smtClean="0"/>
              <a:t>‹#›</a:t>
            </a:fld>
            <a:endParaRPr lang="en-IN"/>
          </a:p>
        </p:txBody>
      </p:sp>
    </p:spTree>
    <p:extLst>
      <p:ext uri="{BB962C8B-B14F-4D97-AF65-F5344CB8AC3E}">
        <p14:creationId xmlns:p14="http://schemas.microsoft.com/office/powerpoint/2010/main" val="273314540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hf hdr="0" ft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6.xml"/><Relationship Id="rId5" Type="http://schemas.openxmlformats.org/officeDocument/2006/relationships/hyperlink" Target="https://www.geeksforgeeks.org/" TargetMode="External"/><Relationship Id="rId4" Type="http://schemas.openxmlformats.org/officeDocument/2006/relationships/hyperlink" Target="https://www.python.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59D68-BCB1-4DFD-80E4-DA5E2AA45A6E}"/>
              </a:ext>
            </a:extLst>
          </p:cNvPr>
          <p:cNvPicPr>
            <a:picLocks noChangeAspect="1"/>
          </p:cNvPicPr>
          <p:nvPr/>
        </p:nvPicPr>
        <p:blipFill>
          <a:blip r:embed="rId2">
            <a:extLst>
              <a:ext uri="{BEBA8EAE-BF5A-486C-A8C5-ECC9F3942E4B}">
                <a14:imgProps xmlns:a14="http://schemas.microsoft.com/office/drawing/2010/main">
                  <a14:imgLayer r:embed="rId3">
                    <a14:imgEffect>
                      <a14:artisticPastelsSmooth/>
                    </a14:imgEffect>
                  </a14:imgLayer>
                </a14:imgProps>
              </a:ext>
            </a:extLst>
          </a:blip>
          <a:stretch>
            <a:fillRect/>
          </a:stretch>
        </p:blipFill>
        <p:spPr>
          <a:xfrm>
            <a:off x="0" y="-458439"/>
            <a:ext cx="7665720" cy="10822878"/>
          </a:xfrm>
          <a:prstGeom prst="rect">
            <a:avLst/>
          </a:prstGeom>
          <a:scene3d>
            <a:camera prst="perspectiveRight"/>
            <a:lightRig rig="threePt" dir="t"/>
          </a:scene3d>
        </p:spPr>
      </p:pic>
      <p:sp>
        <p:nvSpPr>
          <p:cNvPr id="4" name="Title 3">
            <a:extLst>
              <a:ext uri="{FF2B5EF4-FFF2-40B4-BE49-F238E27FC236}">
                <a16:creationId xmlns:a16="http://schemas.microsoft.com/office/drawing/2014/main" id="{C77B41AD-E892-404A-B858-3133B8B813C0}"/>
              </a:ext>
            </a:extLst>
          </p:cNvPr>
          <p:cNvSpPr>
            <a:spLocks noGrp="1"/>
          </p:cNvSpPr>
          <p:nvPr>
            <p:ph type="title"/>
          </p:nvPr>
        </p:nvSpPr>
        <p:spPr>
          <a:xfrm>
            <a:off x="66818" y="4018838"/>
            <a:ext cx="6724364" cy="1868323"/>
          </a:xfrm>
        </p:spPr>
        <p:txBody>
          <a:bodyPr>
            <a:normAutofit/>
          </a:bodyPr>
          <a:lstStyle/>
          <a:p>
            <a:pPr algn="ctr"/>
            <a:r>
              <a:rPr lang="en-IN" sz="8000" b="1" dirty="0">
                <a:ln w="12700">
                  <a:solidFill>
                    <a:schemeClr val="accent5"/>
                  </a:solidFill>
                  <a:prstDash val="solid"/>
                </a:ln>
                <a:pattFill prst="ltDnDiag">
                  <a:fgClr>
                    <a:schemeClr val="accent5">
                      <a:lumMod val="60000"/>
                      <a:lumOff val="40000"/>
                    </a:schemeClr>
                  </a:fgClr>
                  <a:bgClr>
                    <a:schemeClr val="bg1"/>
                  </a:bgClr>
                </a:pattFill>
                <a:latin typeface="Jokerman" panose="04090605060D06020702" pitchFamily="82" charset="0"/>
              </a:rPr>
              <a:t>FAKE</a:t>
            </a:r>
            <a:r>
              <a:rPr lang="en-IN" sz="2800" b="1" dirty="0">
                <a:ln w="12700">
                  <a:solidFill>
                    <a:schemeClr val="accent5"/>
                  </a:solidFill>
                  <a:prstDash val="solid"/>
                </a:ln>
                <a:pattFill prst="ltDnDiag">
                  <a:fgClr>
                    <a:schemeClr val="accent5">
                      <a:lumMod val="60000"/>
                      <a:lumOff val="40000"/>
                    </a:schemeClr>
                  </a:fgClr>
                  <a:bgClr>
                    <a:schemeClr val="bg1"/>
                  </a:bgClr>
                </a:pattFill>
                <a:latin typeface="Jokerman" panose="04090605060D06020702" pitchFamily="82" charset="0"/>
              </a:rPr>
              <a:t> </a:t>
            </a:r>
            <a:br>
              <a:rPr lang="en-IN" sz="2800" b="1">
                <a:ln w="12700">
                  <a:solidFill>
                    <a:schemeClr val="accent5"/>
                  </a:solidFill>
                  <a:prstDash val="solid"/>
                </a:ln>
                <a:pattFill prst="ltDnDiag">
                  <a:fgClr>
                    <a:schemeClr val="accent5">
                      <a:lumMod val="60000"/>
                      <a:lumOff val="40000"/>
                    </a:schemeClr>
                  </a:fgClr>
                  <a:bgClr>
                    <a:schemeClr val="bg1"/>
                  </a:bgClr>
                </a:pattFill>
                <a:latin typeface="Jokerman" panose="04090605060D06020702" pitchFamily="82" charset="0"/>
              </a:rPr>
            </a:br>
            <a:r>
              <a:rPr lang="en-IN" sz="2800" b="1" u="sng">
                <a:ln w="12700">
                  <a:solidFill>
                    <a:schemeClr val="accent5"/>
                  </a:solidFill>
                  <a:prstDash val="solid"/>
                </a:ln>
                <a:pattFill prst="ltDnDiag">
                  <a:fgClr>
                    <a:schemeClr val="accent5">
                      <a:lumMod val="60000"/>
                      <a:lumOff val="40000"/>
                    </a:schemeClr>
                  </a:fgClr>
                  <a:bgClr>
                    <a:schemeClr val="bg1"/>
                  </a:bgClr>
                </a:pattFill>
                <a:latin typeface="Jokerman" panose="04090605060D06020702" pitchFamily="82" charset="0"/>
              </a:rPr>
              <a:t>SCHOOL  </a:t>
            </a:r>
            <a:r>
              <a:rPr lang="en-IN" sz="2800" b="1" u="sng" dirty="0">
                <a:ln w="12700">
                  <a:solidFill>
                    <a:schemeClr val="accent5"/>
                  </a:solidFill>
                  <a:prstDash val="solid"/>
                </a:ln>
                <a:pattFill prst="ltDnDiag">
                  <a:fgClr>
                    <a:schemeClr val="accent5">
                      <a:lumMod val="60000"/>
                      <a:lumOff val="40000"/>
                    </a:schemeClr>
                  </a:fgClr>
                  <a:bgClr>
                    <a:schemeClr val="bg1"/>
                  </a:bgClr>
                </a:pattFill>
                <a:latin typeface="Jokerman" panose="04090605060D06020702" pitchFamily="82" charset="0"/>
              </a:rPr>
              <a:t>MANAGEMENT  SYSTEM</a:t>
            </a:r>
          </a:p>
        </p:txBody>
      </p:sp>
      <p:sp>
        <p:nvSpPr>
          <p:cNvPr id="2" name="Slide Number Placeholder 1">
            <a:extLst>
              <a:ext uri="{FF2B5EF4-FFF2-40B4-BE49-F238E27FC236}">
                <a16:creationId xmlns:a16="http://schemas.microsoft.com/office/drawing/2014/main" id="{671280AF-E80E-48D2-8CD3-E568368CB0AD}"/>
              </a:ext>
            </a:extLst>
          </p:cNvPr>
          <p:cNvSpPr>
            <a:spLocks noGrp="1"/>
          </p:cNvSpPr>
          <p:nvPr>
            <p:ph type="sldNum" sz="quarter" idx="12"/>
          </p:nvPr>
        </p:nvSpPr>
        <p:spPr/>
        <p:txBody>
          <a:bodyPr/>
          <a:lstStyle/>
          <a:p>
            <a:fld id="{E1380751-B701-4DAD-BA0F-870CBF1DB0D0}" type="slidenum">
              <a:rPr lang="en-IN" smtClean="0"/>
              <a:t>1</a:t>
            </a:fld>
            <a:endParaRPr lang="en-IN"/>
          </a:p>
        </p:txBody>
      </p:sp>
    </p:spTree>
    <p:extLst>
      <p:ext uri="{BB962C8B-B14F-4D97-AF65-F5344CB8AC3E}">
        <p14:creationId xmlns:p14="http://schemas.microsoft.com/office/powerpoint/2010/main" val="406114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10</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252421" y="237045"/>
            <a:ext cx="6024282" cy="954107"/>
          </a:xfrm>
          <a:prstGeom prst="rect">
            <a:avLst/>
          </a:prstGeom>
          <a:noFill/>
        </p:spPr>
        <p:txBody>
          <a:bodyPr wrap="square" rtlCol="0">
            <a:spAutoFit/>
          </a:bodyPr>
          <a:lstStyle/>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ENCRYPTION AND DECRYPTION =&gt;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Every</a:t>
            </a:r>
          </a:p>
        </p:txBody>
      </p:sp>
      <p:sp>
        <p:nvSpPr>
          <p:cNvPr id="4" name="TextBox 3">
            <a:extLst>
              <a:ext uri="{FF2B5EF4-FFF2-40B4-BE49-F238E27FC236}">
                <a16:creationId xmlns:a16="http://schemas.microsoft.com/office/drawing/2014/main" id="{900997D4-7813-45BE-B60D-F5BBDDF0D4D7}"/>
              </a:ext>
            </a:extLst>
          </p:cNvPr>
          <p:cNvSpPr txBox="1"/>
          <p:nvPr/>
        </p:nvSpPr>
        <p:spPr>
          <a:xfrm>
            <a:off x="581297" y="1068788"/>
            <a:ext cx="5880136" cy="8279190"/>
          </a:xfrm>
          <a:prstGeom prst="rect">
            <a:avLst/>
          </a:prstGeom>
          <a:noFill/>
        </p:spPr>
        <p:txBody>
          <a:bodyPr wrap="none" rtlCol="0">
            <a:spAutoFit/>
          </a:bodyPr>
          <a:lstStyle/>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data that is going in MySQL is first going</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through a encryption function that I wrote</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myself and when reading data it’ll go</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through decryption function which is just</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opposite of encryption.</a:t>
            </a:r>
          </a:p>
          <a:p>
            <a:endPar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The specialty of the encryption function </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is that it’ll never return same string even </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if you enter same string every time in the </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Function.</a:t>
            </a:r>
          </a:p>
          <a:p>
            <a:endPar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There is one more special thing about</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encryption and decryption that it also</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working by taking a key string already</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saved in FAKE School Management</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System’s folder.</a:t>
            </a:r>
          </a:p>
          <a:p>
            <a:endParaRPr lang="en-US" sz="2800" dirty="0">
              <a:ln w="0"/>
              <a:pattFill prst="narHorz">
                <a:fgClr>
                  <a:schemeClr val="accent3"/>
                </a:fgClr>
                <a:bgClr>
                  <a:schemeClr val="accent3">
                    <a:lumMod val="40000"/>
                    <a:lumOff val="60000"/>
                  </a:schemeClr>
                </a:bgClr>
              </a:pattFill>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And that key make the final string less</a:t>
            </a:r>
          </a:p>
          <a:p>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vulnerable to hack. </a:t>
            </a:r>
            <a:endParaRPr lang="en-IN" sz="2800" dirty="0"/>
          </a:p>
        </p:txBody>
      </p:sp>
    </p:spTree>
    <p:extLst>
      <p:ext uri="{BB962C8B-B14F-4D97-AF65-F5344CB8AC3E}">
        <p14:creationId xmlns:p14="http://schemas.microsoft.com/office/powerpoint/2010/main" val="132336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CDECD-C689-4952-B164-836914DC96BE}"/>
              </a:ext>
            </a:extLst>
          </p:cNvPr>
          <p:cNvSpPr txBox="1"/>
          <p:nvPr/>
        </p:nvSpPr>
        <p:spPr>
          <a:xfrm>
            <a:off x="0" y="-117631"/>
            <a:ext cx="6858000" cy="1323439"/>
          </a:xfrm>
          <a:prstGeom prst="rect">
            <a:avLst/>
          </a:prstGeom>
          <a:noFill/>
        </p:spPr>
        <p:txBody>
          <a:bodyPr wrap="square">
            <a:spAutoFit/>
          </a:bodyPr>
          <a:lstStyle/>
          <a:p>
            <a:pPr algn="ctr"/>
            <a:r>
              <a:rPr lang="en-IN" sz="4000" b="1" i="0" dirty="0">
                <a:solidFill>
                  <a:srgbClr val="333333"/>
                </a:solidFill>
                <a:effectLst/>
                <a:latin typeface="Aquire Light" pitchFamily="50" charset="0"/>
              </a:rPr>
              <a:t>LIMITATION AND SUGGESTED UPGRADATION</a:t>
            </a:r>
            <a:endParaRPr lang="en-IN" sz="4000" dirty="0">
              <a:latin typeface="Aquire Light" pitchFamily="50" charset="0"/>
            </a:endParaRPr>
          </a:p>
        </p:txBody>
      </p:sp>
      <p:sp>
        <p:nvSpPr>
          <p:cNvPr id="4" name="Slide Number Placeholder 3">
            <a:extLst>
              <a:ext uri="{FF2B5EF4-FFF2-40B4-BE49-F238E27FC236}">
                <a16:creationId xmlns:a16="http://schemas.microsoft.com/office/drawing/2014/main" id="{F26E50A8-DDFF-4976-B6F1-AA405EB037C0}"/>
              </a:ext>
            </a:extLst>
          </p:cNvPr>
          <p:cNvSpPr>
            <a:spLocks noGrp="1"/>
          </p:cNvSpPr>
          <p:nvPr>
            <p:ph type="sldNum" sz="quarter" idx="12"/>
          </p:nvPr>
        </p:nvSpPr>
        <p:spPr/>
        <p:txBody>
          <a:bodyPr/>
          <a:lstStyle/>
          <a:p>
            <a:fld id="{E1380751-B701-4DAD-BA0F-870CBF1DB0D0}" type="slidenum">
              <a:rPr lang="en-IN" smtClean="0"/>
              <a:t>11</a:t>
            </a:fld>
            <a:endParaRPr lang="en-IN"/>
          </a:p>
        </p:txBody>
      </p:sp>
      <p:sp>
        <p:nvSpPr>
          <p:cNvPr id="6" name="TextBox 5">
            <a:extLst>
              <a:ext uri="{FF2B5EF4-FFF2-40B4-BE49-F238E27FC236}">
                <a16:creationId xmlns:a16="http://schemas.microsoft.com/office/drawing/2014/main" id="{7D4562DE-E39D-4363-BDAB-A28EC89782CB}"/>
              </a:ext>
            </a:extLst>
          </p:cNvPr>
          <p:cNvSpPr txBox="1"/>
          <p:nvPr/>
        </p:nvSpPr>
        <p:spPr>
          <a:xfrm>
            <a:off x="442731" y="2106067"/>
            <a:ext cx="5972537" cy="5693866"/>
          </a:xfrm>
          <a:prstGeom prst="rect">
            <a:avLst/>
          </a:prstGeom>
          <a:noFill/>
        </p:spPr>
        <p:txBody>
          <a:bodyPr wrap="square">
            <a:spAutoFit/>
          </a:bodyPr>
          <a:lstStyle/>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As I mention in the Introduction of the project, that a</a:t>
            </a:r>
            <a:r>
              <a:rPr lang="en-IN"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 starting I have thinking of making a revolutionary project that’ll not be only for teachers and staff but also accessible by students to in which students can login and see their marks and grads, And </a:t>
            </a:r>
            <a:r>
              <a:rPr lang="en-IN"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Student’s can Rate teachers of school and at month starting it’ll make list and show rating of the teachers. </a:t>
            </a:r>
          </a:p>
          <a:p>
            <a:pPr marL="285750" indent="-285750">
              <a:buFont typeface="Wingdings" panose="05000000000000000000" pitchFamily="2" charset="2"/>
              <a:buChar char="Ø"/>
            </a:pPr>
            <a:endParaRPr lang="en-IN"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IN"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So, this is not much of a limitation but a  </a:t>
            </a:r>
          </a:p>
          <a:p>
            <a:r>
              <a:rPr lang="en-IN"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suggested upgradation idea.</a:t>
            </a:r>
            <a:endPar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234374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6E50A8-DDFF-4976-B6F1-AA405EB037C0}"/>
              </a:ext>
            </a:extLst>
          </p:cNvPr>
          <p:cNvSpPr>
            <a:spLocks noGrp="1"/>
          </p:cNvSpPr>
          <p:nvPr>
            <p:ph type="sldNum" sz="quarter" idx="12"/>
          </p:nvPr>
        </p:nvSpPr>
        <p:spPr/>
        <p:txBody>
          <a:bodyPr/>
          <a:lstStyle/>
          <a:p>
            <a:fld id="{E1380751-B701-4DAD-BA0F-870CBF1DB0D0}" type="slidenum">
              <a:rPr lang="en-IN" smtClean="0"/>
              <a:t>12</a:t>
            </a:fld>
            <a:endParaRPr lang="en-IN"/>
          </a:p>
        </p:txBody>
      </p:sp>
      <p:sp>
        <p:nvSpPr>
          <p:cNvPr id="6" name="TextBox 5">
            <a:extLst>
              <a:ext uri="{FF2B5EF4-FFF2-40B4-BE49-F238E27FC236}">
                <a16:creationId xmlns:a16="http://schemas.microsoft.com/office/drawing/2014/main" id="{7D4562DE-E39D-4363-BDAB-A28EC89782CB}"/>
              </a:ext>
            </a:extLst>
          </p:cNvPr>
          <p:cNvSpPr txBox="1"/>
          <p:nvPr/>
        </p:nvSpPr>
        <p:spPr>
          <a:xfrm>
            <a:off x="442731" y="496564"/>
            <a:ext cx="5972537" cy="1631216"/>
          </a:xfrm>
          <a:prstGeom prst="rect">
            <a:avLst/>
          </a:prstGeom>
          <a:noFill/>
        </p:spPr>
        <p:txBody>
          <a:bodyPr wrap="square">
            <a:spAutoFit/>
          </a:bodyPr>
          <a:lstStyle/>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As I mentioned earlier about reading files name hack. It has also a bug but that bug is pretty hard to fix so I’m unable to fix it. </a:t>
            </a:r>
            <a:endParaRPr lang="en-IN"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p:txBody>
      </p:sp>
      <p:sp>
        <p:nvSpPr>
          <p:cNvPr id="2" name="Rectangle 1">
            <a:extLst>
              <a:ext uri="{FF2B5EF4-FFF2-40B4-BE49-F238E27FC236}">
                <a16:creationId xmlns:a16="http://schemas.microsoft.com/office/drawing/2014/main" id="{19320297-60EA-4C34-AFC2-94325C9627AD}"/>
              </a:ext>
            </a:extLst>
          </p:cNvPr>
          <p:cNvSpPr/>
          <p:nvPr/>
        </p:nvSpPr>
        <p:spPr>
          <a:xfrm>
            <a:off x="723233" y="1830068"/>
            <a:ext cx="6086923" cy="7109639"/>
          </a:xfrm>
          <a:prstGeom prst="rect">
            <a:avLst/>
          </a:prstGeom>
          <a:noFill/>
        </p:spPr>
        <p:txBody>
          <a:bodyPr wrap="none" lIns="91440" tIns="45720" rIns="91440" bIns="45720">
            <a:spAutoFit/>
          </a:bodyPr>
          <a:lstStyle/>
          <a:p>
            <a:pPr marL="285750" indent="-285750">
              <a:buFont typeface="Wingdings" panose="05000000000000000000" pitchFamily="2" charset="2"/>
              <a:buChar char="Ø"/>
            </a:pPr>
            <a:endPar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So, I can say this bug is the true limitation of the</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project.</a:t>
            </a:r>
          </a:p>
          <a:p>
            <a:endPar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So, by going deep down into this topic I’m going to</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elaborate the bug.</a:t>
            </a:r>
          </a:p>
          <a:p>
            <a:endPar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IN" sz="2400" b="1" i="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ELABORATION</a:t>
            </a:r>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=&gt; In the file ‘hack.py’ in FAKE School</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Management System. </a:t>
            </a:r>
          </a:p>
          <a:p>
            <a:endPar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‘hack.py’ is iterating the files in the folder and</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searching for next folder and reading all the files</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name. And this’ll go on until the recursion will reach</a:t>
            </a:r>
          </a:p>
          <a:p>
            <a:r>
              <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the Dead End of files in computer.</a:t>
            </a:r>
          </a:p>
          <a:p>
            <a:endParaRPr lang="en-IN"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But ‘hack.py’ Program will break at point where only</a:t>
            </a: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one or more file remain...but no folder... And the</a:t>
            </a: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recursion will break and program will return to</a:t>
            </a: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previous loop next iteration.</a:t>
            </a:r>
          </a:p>
        </p:txBody>
      </p:sp>
    </p:spTree>
    <p:extLst>
      <p:ext uri="{BB962C8B-B14F-4D97-AF65-F5344CB8AC3E}">
        <p14:creationId xmlns:p14="http://schemas.microsoft.com/office/powerpoint/2010/main" val="90555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6E50A8-DDFF-4976-B6F1-AA405EB037C0}"/>
              </a:ext>
            </a:extLst>
          </p:cNvPr>
          <p:cNvSpPr>
            <a:spLocks noGrp="1"/>
          </p:cNvSpPr>
          <p:nvPr>
            <p:ph type="sldNum" sz="quarter" idx="12"/>
          </p:nvPr>
        </p:nvSpPr>
        <p:spPr/>
        <p:txBody>
          <a:bodyPr/>
          <a:lstStyle/>
          <a:p>
            <a:fld id="{E1380751-B701-4DAD-BA0F-870CBF1DB0D0}" type="slidenum">
              <a:rPr lang="en-IN" smtClean="0"/>
              <a:t>13</a:t>
            </a:fld>
            <a:endParaRPr lang="en-IN"/>
          </a:p>
        </p:txBody>
      </p:sp>
      <p:sp>
        <p:nvSpPr>
          <p:cNvPr id="2" name="Rectangle 1">
            <a:extLst>
              <a:ext uri="{FF2B5EF4-FFF2-40B4-BE49-F238E27FC236}">
                <a16:creationId xmlns:a16="http://schemas.microsoft.com/office/drawing/2014/main" id="{19320297-60EA-4C34-AFC2-94325C9627AD}"/>
              </a:ext>
            </a:extLst>
          </p:cNvPr>
          <p:cNvSpPr/>
          <p:nvPr/>
        </p:nvSpPr>
        <p:spPr>
          <a:xfrm>
            <a:off x="453111" y="1028849"/>
            <a:ext cx="5951777" cy="7848302"/>
          </a:xfrm>
          <a:prstGeom prst="rect">
            <a:avLst/>
          </a:prstGeom>
          <a:noFill/>
        </p:spPr>
        <p:txBody>
          <a:bodyPr wrap="square" lIns="91440" tIns="45720" rIns="91440" bIns="45720">
            <a:spAutoFit/>
          </a:bodyPr>
          <a:lstStyle/>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Because at line 16 of ‘hack.py’ the program will</a:t>
            </a: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execute a continue statement if the given iterated file/folder is file. And 19 – 30 lines will not execute and even recursion for that file will not happen which is a good thing because that was a file and for a file which is not a folder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os</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is not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gonna</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give any directory list but a error instead.</a:t>
            </a:r>
          </a:p>
          <a:p>
            <a:endPar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But the limitation will arise at the same point where the boon exist for the program.</a:t>
            </a:r>
          </a:p>
          <a:p>
            <a:endParaRPr lang="en-US"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If the program was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gonna</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stop and not go further if the iterated component was not a folder it means only if there was a folder getting iterated the program will move forward.</a:t>
            </a:r>
          </a:p>
          <a:p>
            <a:endParaRPr lang="en-US"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And because of this, program can not find if the given path has not a single folder but all files. So the program will not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gonna</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move passed 16 lines for all the files inside that path and after that it’ll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gonna</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move to next iterated path.</a:t>
            </a:r>
            <a:endParaRPr lang="en-IN"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331868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6E50A8-DDFF-4976-B6F1-AA405EB037C0}"/>
              </a:ext>
            </a:extLst>
          </p:cNvPr>
          <p:cNvSpPr>
            <a:spLocks noGrp="1"/>
          </p:cNvSpPr>
          <p:nvPr>
            <p:ph type="sldNum" sz="quarter" idx="12"/>
          </p:nvPr>
        </p:nvSpPr>
        <p:spPr/>
        <p:txBody>
          <a:bodyPr/>
          <a:lstStyle/>
          <a:p>
            <a:fld id="{E1380751-B701-4DAD-BA0F-870CBF1DB0D0}" type="slidenum">
              <a:rPr lang="en-IN" smtClean="0"/>
              <a:t>14</a:t>
            </a:fld>
            <a:endParaRPr lang="en-IN"/>
          </a:p>
        </p:txBody>
      </p:sp>
      <p:sp>
        <p:nvSpPr>
          <p:cNvPr id="2" name="Rectangle 1">
            <a:extLst>
              <a:ext uri="{FF2B5EF4-FFF2-40B4-BE49-F238E27FC236}">
                <a16:creationId xmlns:a16="http://schemas.microsoft.com/office/drawing/2014/main" id="{19320297-60EA-4C34-AFC2-94325C9627AD}"/>
              </a:ext>
            </a:extLst>
          </p:cNvPr>
          <p:cNvSpPr/>
          <p:nvPr/>
        </p:nvSpPr>
        <p:spPr>
          <a:xfrm>
            <a:off x="462516" y="1031662"/>
            <a:ext cx="5932967" cy="2677656"/>
          </a:xfrm>
          <a:prstGeom prst="rect">
            <a:avLst/>
          </a:prstGeom>
          <a:noFill/>
        </p:spPr>
        <p:txBody>
          <a:bodyPr wrap="square" lIns="91440" tIns="45720" rIns="91440" bIns="45720">
            <a:spAutoFit/>
          </a:bodyPr>
          <a:lstStyle/>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But because of that program will not return to the iteration in the current loop but it’s </a:t>
            </a:r>
            <a:r>
              <a:rPr lang="en-US" sz="24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gonna</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return to the iterative loop of previous recursion.</a:t>
            </a:r>
          </a:p>
          <a:p>
            <a:endParaRPr lang="en-US"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Hence, All the files and folder before the path containing only files will be </a:t>
            </a:r>
            <a:r>
              <a:rPr lang="en-US"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skipped</a:t>
            </a:r>
            <a:r>
              <a:rPr lang="en-US" sz="24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and the path before that in recursion will executed</a:t>
            </a:r>
            <a:endParaRPr lang="en-IN" sz="24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360068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416859" y="-169315"/>
            <a:ext cx="6024282" cy="923330"/>
          </a:xfrm>
          <a:prstGeom prst="rect">
            <a:avLst/>
          </a:prstGeom>
          <a:noFill/>
        </p:spPr>
        <p:txBody>
          <a:bodyPr wrap="square" lIns="91440" tIns="45720" rIns="91440" bIns="45720">
            <a:spAutoFit/>
          </a:bodyPr>
          <a:lstStyle/>
          <a:p>
            <a:pPr algn="ctr"/>
            <a:r>
              <a:rPr lang="en-IN" sz="5400" b="0" u="sng" cap="none" spc="0" dirty="0">
                <a:ln w="0"/>
                <a:effectLst>
                  <a:reflection blurRad="6350" stA="53000" endA="300" endPos="35500" dir="5400000" sy="-90000" algn="bl" rotWithShape="0"/>
                </a:effectLst>
                <a:latin typeface="Aquire Light" pitchFamily="50" charset="0"/>
              </a:rPr>
              <a:t>About python</a:t>
            </a:r>
            <a:endParaRPr lang="en-IN" sz="54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15</a:t>
            </a:fld>
            <a:endParaRPr lang="en-IN"/>
          </a:p>
        </p:txBody>
      </p:sp>
      <p:sp>
        <p:nvSpPr>
          <p:cNvPr id="4" name="Rectangle 3">
            <a:extLst>
              <a:ext uri="{FF2B5EF4-FFF2-40B4-BE49-F238E27FC236}">
                <a16:creationId xmlns:a16="http://schemas.microsoft.com/office/drawing/2014/main" id="{CB8D2B93-F925-41B2-9542-A1BBA50042BF}"/>
              </a:ext>
            </a:extLst>
          </p:cNvPr>
          <p:cNvSpPr/>
          <p:nvPr/>
        </p:nvSpPr>
        <p:spPr>
          <a:xfrm>
            <a:off x="371753" y="1231267"/>
            <a:ext cx="6114494" cy="9633406"/>
          </a:xfrm>
          <a:prstGeom prst="rect">
            <a:avLst/>
          </a:prstGeom>
          <a:noFill/>
        </p:spPr>
        <p:txBody>
          <a:bodyPr wrap="none" lIns="91440" tIns="45720" rIns="91440" bIns="45720">
            <a:spAutoFit/>
          </a:bodyPr>
          <a:lstStyle/>
          <a:p>
            <a:pPr>
              <a:spcAft>
                <a:spcPts val="400"/>
              </a:spcAft>
            </a:pPr>
            <a:r>
              <a:rPr lang="en-US" sz="1800" b="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Python </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is an interpreted, object-oriented, high-level</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programming language with dynamic semantics.</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Its high-level built in data structures, combined</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with dynamic typing and dynamic binding, make</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it very attractive for </a:t>
            </a:r>
            <a:r>
              <a:rPr lang="en-US" sz="1800" b="1" i="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Rapid Application Development</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a:t>
            </a:r>
            <a:b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b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as well as for use as a scripting or glue language to</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connect existing components together. Python's simple,</a:t>
            </a:r>
          </a:p>
          <a:p>
            <a:pPr>
              <a:spcAft>
                <a:spcPts val="400"/>
              </a:spcAft>
            </a:pPr>
            <a:r>
              <a:rPr lang="en-US" sz="1800" i="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easy to learn syntax.</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 Often, </a:t>
            </a:r>
            <a:r>
              <a:rPr lang="en-US" sz="1800" b="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programmers fall in love with</a:t>
            </a:r>
          </a:p>
          <a:p>
            <a:pPr>
              <a:spcAft>
                <a:spcPts val="400"/>
              </a:spcAft>
            </a:pPr>
            <a:r>
              <a:rPr lang="en-US" sz="1800" b="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Python </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because of the increased productivity it provides.</a:t>
            </a:r>
          </a:p>
          <a:p>
            <a:pPr>
              <a:spcAft>
                <a:spcPts val="4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Since there is no compilation step, the edit-test-debug</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cycle is </a:t>
            </a:r>
            <a:r>
              <a:rPr lang="en-US" sz="1800" i="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incredibly fast</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 Debugging Python programs</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is easy: a bug or bad input will never cause a</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segmentation fault. Instead, when the interpreter</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discovers an error, it raises an exception. When the</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program doesn't catch the exception, the interpreter</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prints a stack trace. A source level debugger allows</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inspection of local and global variables, evaluation of</a:t>
            </a:r>
            <a:b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b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arbitrary expressions, setting breakpoints, stepping</a:t>
            </a: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through the code a line at a time, and so on.</a:t>
            </a:r>
          </a:p>
          <a:p>
            <a:pPr>
              <a:spcAft>
                <a:spcPts val="400"/>
              </a:spcAft>
            </a:pPr>
            <a:endPar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endParaRPr>
          </a:p>
          <a:p>
            <a:pPr>
              <a:spcAft>
                <a:spcPts val="400"/>
              </a:spcAft>
            </a:pP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The debugger is written in Python itself, testifying to</a:t>
            </a:r>
          </a:p>
          <a:p>
            <a:pPr>
              <a:spcAft>
                <a:spcPts val="400"/>
              </a:spcAft>
            </a:pPr>
            <a:r>
              <a:rPr lang="en-US" sz="1800" b="1" i="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Python's introspective power</a:t>
            </a:r>
            <a:r>
              <a:rPr lang="en-US" sz="1800"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 </a:t>
            </a:r>
          </a:p>
          <a:p>
            <a:pPr>
              <a:spcAft>
                <a:spcPts val="4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Aft>
                <a:spcPts val="400"/>
              </a:spcAft>
            </a:pPr>
            <a:r>
              <a:rPr lang="en-US" sz="1800" b="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CURRENTLY PYTHON IS ONE OF THE MOST POPULAR</a:t>
            </a:r>
          </a:p>
          <a:p>
            <a:pPr>
              <a:spcAft>
                <a:spcPts val="400"/>
              </a:spcAft>
            </a:pPr>
            <a:r>
              <a:rPr lang="en-US" sz="1800" b="1" dirty="0">
                <a:solidFill>
                  <a:srgbClr val="000000"/>
                </a:solidFill>
                <a:effectLst/>
                <a:latin typeface="Microsoft JhengHei UI Light" panose="020B0304030504040204" pitchFamily="34" charset="-120"/>
                <a:ea typeface="Times New Roman" panose="02020603050405020304" pitchFamily="18" charset="0"/>
                <a:cs typeface="Calibri" panose="020F0502020204030204" pitchFamily="34" charset="0"/>
              </a:rPr>
              <a:t>PROGRAMMING LANGUAGE</a:t>
            </a: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US"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br>
              <a:rPr lang="en-US" sz="1800" b="1" i="1" dirty="0">
                <a:solidFill>
                  <a:srgbClr val="000000"/>
                </a:solidFill>
                <a:effectLst/>
                <a:latin typeface="Calibri" panose="020F0502020204030204" pitchFamily="34" charset="0"/>
                <a:ea typeface="Times New Roman" panose="02020603050405020304" pitchFamily="18" charset="0"/>
              </a:rPr>
            </a:b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46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92365" y="0"/>
            <a:ext cx="6858000" cy="923330"/>
          </a:xfrm>
          <a:prstGeom prst="rect">
            <a:avLst/>
          </a:prstGeom>
          <a:noFill/>
        </p:spPr>
        <p:txBody>
          <a:bodyPr wrap="square" lIns="91440" tIns="45720" rIns="91440" bIns="45720">
            <a:spAutoFit/>
          </a:bodyPr>
          <a:lstStyle/>
          <a:p>
            <a:pPr algn="ctr"/>
            <a:r>
              <a:rPr lang="en-IN" sz="5400" b="0" u="sng" cap="none" spc="0" dirty="0">
                <a:ln w="0"/>
                <a:effectLst>
                  <a:reflection blurRad="6350" stA="53000" endA="300" endPos="35500" dir="5400000" sy="-90000" algn="bl" rotWithShape="0"/>
                </a:effectLst>
                <a:latin typeface="Aquire Light" pitchFamily="50" charset="0"/>
              </a:rPr>
              <a:t>PYTHON MODULES</a:t>
            </a:r>
            <a:endParaRPr lang="en-IN" sz="54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16</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509224" y="2207689"/>
            <a:ext cx="6024282" cy="6555641"/>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tkinter</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os</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from matplotlib 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pyplot</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from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email.message</a:t>
            </a: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EmailMessage</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smtplib</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from PIL import Image,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ImageTk</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import </a:t>
            </a:r>
            <a:r>
              <a:rPr lang="en-US" sz="28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mysql.connector</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380514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17</a:t>
            </a:fld>
            <a:endParaRPr lang="en-IN"/>
          </a:p>
        </p:txBody>
      </p:sp>
      <p:pic>
        <p:nvPicPr>
          <p:cNvPr id="4" name="Picture 3">
            <a:extLst>
              <a:ext uri="{FF2B5EF4-FFF2-40B4-BE49-F238E27FC236}">
                <a16:creationId xmlns:a16="http://schemas.microsoft.com/office/drawing/2014/main" id="{DD0C42C1-8E88-40F8-A6CF-89DE35D145FA}"/>
              </a:ext>
            </a:extLst>
          </p:cNvPr>
          <p:cNvPicPr>
            <a:picLocks noChangeAspect="1"/>
          </p:cNvPicPr>
          <p:nvPr/>
        </p:nvPicPr>
        <p:blipFill>
          <a:blip r:embed="rId2"/>
          <a:stretch>
            <a:fillRect/>
          </a:stretch>
        </p:blipFill>
        <p:spPr>
          <a:xfrm>
            <a:off x="0" y="3232054"/>
            <a:ext cx="6858000" cy="3441891"/>
          </a:xfrm>
          <a:prstGeom prst="rect">
            <a:avLst/>
          </a:prstGeom>
        </p:spPr>
      </p:pic>
      <p:sp>
        <p:nvSpPr>
          <p:cNvPr id="9" name="TextBox 8">
            <a:extLst>
              <a:ext uri="{FF2B5EF4-FFF2-40B4-BE49-F238E27FC236}">
                <a16:creationId xmlns:a16="http://schemas.microsoft.com/office/drawing/2014/main" id="{BBA36F35-51A4-488A-8826-2B146251BC06}"/>
              </a:ext>
            </a:extLst>
          </p:cNvPr>
          <p:cNvSpPr txBox="1"/>
          <p:nvPr/>
        </p:nvSpPr>
        <p:spPr>
          <a:xfrm>
            <a:off x="361346" y="0"/>
            <a:ext cx="5950578" cy="1107996"/>
          </a:xfrm>
          <a:prstGeom prst="rect">
            <a:avLst/>
          </a:prstGeom>
          <a:noFill/>
        </p:spPr>
        <p:txBody>
          <a:bodyPr wrap="square">
            <a:spAutoFit/>
          </a:bodyPr>
          <a:lstStyle/>
          <a:p>
            <a:pPr algn="ctr"/>
            <a:r>
              <a:rPr lang="en-IN" sz="6600" b="0" u="sng" cap="none" spc="0" dirty="0">
                <a:ln w="0"/>
                <a:effectLst>
                  <a:reflection blurRad="6350" stA="53000" endA="300" endPos="35500" dir="5400000" sy="-90000" algn="bl" rotWithShape="0"/>
                </a:effectLst>
                <a:latin typeface="Aquire Light" pitchFamily="50" charset="0"/>
              </a:rPr>
              <a:t>All Files</a:t>
            </a:r>
            <a:endParaRPr lang="en-IN" sz="6600" b="0" cap="none" spc="0" dirty="0">
              <a:ln w="0"/>
              <a:effectLst>
                <a:reflection blurRad="6350" stA="53000" endA="300" endPos="35500" dir="5400000" sy="-90000" algn="bl" rotWithShape="0"/>
              </a:effectLst>
              <a:latin typeface="Aquire Light" pitchFamily="50" charset="0"/>
            </a:endParaRPr>
          </a:p>
        </p:txBody>
      </p:sp>
    </p:spTree>
    <p:extLst>
      <p:ext uri="{BB962C8B-B14F-4D97-AF65-F5344CB8AC3E}">
        <p14:creationId xmlns:p14="http://schemas.microsoft.com/office/powerpoint/2010/main" val="4076164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127591" y="-203557"/>
            <a:ext cx="6602818" cy="1200329"/>
          </a:xfrm>
          <a:prstGeom prst="rect">
            <a:avLst/>
          </a:prstGeom>
          <a:noFill/>
        </p:spPr>
        <p:txBody>
          <a:bodyPr wrap="square" lIns="91440" tIns="45720" rIns="91440" bIns="45720">
            <a:spAutoFit/>
          </a:bodyPr>
          <a:lstStyle/>
          <a:p>
            <a:pPr algn="ctr"/>
            <a:r>
              <a:rPr lang="en-IN" sz="7200" b="0" u="sng" cap="none" spc="0" dirty="0">
                <a:ln w="0"/>
                <a:effectLst>
                  <a:reflection blurRad="6350" stA="53000" endA="300" endPos="35500" dir="5400000" sy="-90000" algn="bl" rotWithShape="0"/>
                </a:effectLst>
                <a:latin typeface="Aquire Light" pitchFamily="50" charset="0"/>
              </a:rPr>
              <a:t>SOURCE CODE</a:t>
            </a:r>
            <a:endParaRPr lang="en-IN" sz="72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18</a:t>
            </a:fld>
            <a:endParaRPr lang="en-IN"/>
          </a:p>
        </p:txBody>
      </p:sp>
      <p:pic>
        <p:nvPicPr>
          <p:cNvPr id="7" name="Picture 6">
            <a:extLst>
              <a:ext uri="{FF2B5EF4-FFF2-40B4-BE49-F238E27FC236}">
                <a16:creationId xmlns:a16="http://schemas.microsoft.com/office/drawing/2014/main" id="{A4BDB7FE-8842-42E1-8D03-528D09BD4A16}"/>
              </a:ext>
            </a:extLst>
          </p:cNvPr>
          <p:cNvPicPr>
            <a:picLocks noChangeAspect="1"/>
          </p:cNvPicPr>
          <p:nvPr/>
        </p:nvPicPr>
        <p:blipFill>
          <a:blip r:embed="rId2"/>
          <a:stretch>
            <a:fillRect/>
          </a:stretch>
        </p:blipFill>
        <p:spPr>
          <a:xfrm>
            <a:off x="0" y="1665384"/>
            <a:ext cx="6858000" cy="7534469"/>
          </a:xfrm>
          <a:prstGeom prst="rect">
            <a:avLst/>
          </a:prstGeom>
        </p:spPr>
      </p:pic>
    </p:spTree>
    <p:extLst>
      <p:ext uri="{BB962C8B-B14F-4D97-AF65-F5344CB8AC3E}">
        <p14:creationId xmlns:p14="http://schemas.microsoft.com/office/powerpoint/2010/main" val="139870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19</a:t>
            </a:fld>
            <a:endParaRPr lang="en-IN"/>
          </a:p>
        </p:txBody>
      </p:sp>
      <p:pic>
        <p:nvPicPr>
          <p:cNvPr id="11" name="Picture 10">
            <a:extLst>
              <a:ext uri="{FF2B5EF4-FFF2-40B4-BE49-F238E27FC236}">
                <a16:creationId xmlns:a16="http://schemas.microsoft.com/office/drawing/2014/main" id="{3FBF34F8-2579-4196-8EAB-68770EF30D95}"/>
              </a:ext>
            </a:extLst>
          </p:cNvPr>
          <p:cNvPicPr>
            <a:picLocks noChangeAspect="1"/>
          </p:cNvPicPr>
          <p:nvPr/>
        </p:nvPicPr>
        <p:blipFill>
          <a:blip r:embed="rId2"/>
          <a:stretch>
            <a:fillRect/>
          </a:stretch>
        </p:blipFill>
        <p:spPr>
          <a:xfrm>
            <a:off x="-13362" y="0"/>
            <a:ext cx="6871362" cy="9886776"/>
          </a:xfrm>
          <a:prstGeom prst="rect">
            <a:avLst/>
          </a:prstGeom>
        </p:spPr>
      </p:pic>
    </p:spTree>
    <p:extLst>
      <p:ext uri="{BB962C8B-B14F-4D97-AF65-F5344CB8AC3E}">
        <p14:creationId xmlns:p14="http://schemas.microsoft.com/office/powerpoint/2010/main" val="273494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42BFB-8D4D-44F9-AE66-8671A186045F}"/>
              </a:ext>
            </a:extLst>
          </p:cNvPr>
          <p:cNvPicPr/>
          <p:nvPr/>
        </p:nvPicPr>
        <p:blipFill>
          <a:blip r:embed="rId2"/>
          <a:stretch>
            <a:fillRect/>
          </a:stretch>
        </p:blipFill>
        <p:spPr>
          <a:xfrm>
            <a:off x="2291509" y="3154680"/>
            <a:ext cx="633095" cy="872490"/>
          </a:xfrm>
          <a:prstGeom prst="rect">
            <a:avLst/>
          </a:prstGeom>
        </p:spPr>
      </p:pic>
      <p:pic>
        <p:nvPicPr>
          <p:cNvPr id="4" name="Picture 3">
            <a:extLst>
              <a:ext uri="{FF2B5EF4-FFF2-40B4-BE49-F238E27FC236}">
                <a16:creationId xmlns:a16="http://schemas.microsoft.com/office/drawing/2014/main" id="{466806DD-0295-4809-A31F-BFA115CD017A}"/>
              </a:ext>
            </a:extLst>
          </p:cNvPr>
          <p:cNvPicPr/>
          <p:nvPr/>
        </p:nvPicPr>
        <p:blipFill>
          <a:blip r:embed="rId3"/>
          <a:stretch>
            <a:fillRect/>
          </a:stretch>
        </p:blipFill>
        <p:spPr>
          <a:xfrm>
            <a:off x="3019854" y="3155950"/>
            <a:ext cx="666115" cy="908685"/>
          </a:xfrm>
          <a:prstGeom prst="rect">
            <a:avLst/>
          </a:prstGeom>
        </p:spPr>
      </p:pic>
      <p:pic>
        <p:nvPicPr>
          <p:cNvPr id="5" name="Picture 4">
            <a:extLst>
              <a:ext uri="{FF2B5EF4-FFF2-40B4-BE49-F238E27FC236}">
                <a16:creationId xmlns:a16="http://schemas.microsoft.com/office/drawing/2014/main" id="{F9B14A4E-3E6D-4CE9-8258-8585693A3070}"/>
              </a:ext>
            </a:extLst>
          </p:cNvPr>
          <p:cNvPicPr/>
          <p:nvPr/>
        </p:nvPicPr>
        <p:blipFill>
          <a:blip r:embed="rId4"/>
          <a:stretch>
            <a:fillRect/>
          </a:stretch>
        </p:blipFill>
        <p:spPr>
          <a:xfrm>
            <a:off x="4964224" y="4243070"/>
            <a:ext cx="476885" cy="706120"/>
          </a:xfrm>
          <a:prstGeom prst="rect">
            <a:avLst/>
          </a:prstGeom>
        </p:spPr>
      </p:pic>
      <p:pic>
        <p:nvPicPr>
          <p:cNvPr id="6" name="Picture 5">
            <a:extLst>
              <a:ext uri="{FF2B5EF4-FFF2-40B4-BE49-F238E27FC236}">
                <a16:creationId xmlns:a16="http://schemas.microsoft.com/office/drawing/2014/main" id="{AEF6305A-6658-4A2E-A2F6-9FAD968AFBC2}"/>
              </a:ext>
            </a:extLst>
          </p:cNvPr>
          <p:cNvPicPr/>
          <p:nvPr/>
        </p:nvPicPr>
        <p:blipFill>
          <a:blip r:embed="rId5"/>
          <a:stretch>
            <a:fillRect/>
          </a:stretch>
        </p:blipFill>
        <p:spPr>
          <a:xfrm>
            <a:off x="3604054" y="4195445"/>
            <a:ext cx="766445" cy="756285"/>
          </a:xfrm>
          <a:prstGeom prst="rect">
            <a:avLst/>
          </a:prstGeom>
        </p:spPr>
      </p:pic>
      <p:pic>
        <p:nvPicPr>
          <p:cNvPr id="7" name="Picture 6">
            <a:extLst>
              <a:ext uri="{FF2B5EF4-FFF2-40B4-BE49-F238E27FC236}">
                <a16:creationId xmlns:a16="http://schemas.microsoft.com/office/drawing/2014/main" id="{8ED6C784-E3F4-4157-9191-762466F03A7A}"/>
              </a:ext>
            </a:extLst>
          </p:cNvPr>
          <p:cNvPicPr/>
          <p:nvPr/>
        </p:nvPicPr>
        <p:blipFill>
          <a:blip r:embed="rId6"/>
          <a:stretch>
            <a:fillRect/>
          </a:stretch>
        </p:blipFill>
        <p:spPr>
          <a:xfrm>
            <a:off x="2274999" y="4225290"/>
            <a:ext cx="584835" cy="726440"/>
          </a:xfrm>
          <a:prstGeom prst="rect">
            <a:avLst/>
          </a:prstGeom>
        </p:spPr>
      </p:pic>
      <p:pic>
        <p:nvPicPr>
          <p:cNvPr id="8" name="Picture 7">
            <a:extLst>
              <a:ext uri="{FF2B5EF4-FFF2-40B4-BE49-F238E27FC236}">
                <a16:creationId xmlns:a16="http://schemas.microsoft.com/office/drawing/2014/main" id="{6332FF8F-D9EB-40AA-917D-5F929090E0C2}"/>
              </a:ext>
            </a:extLst>
          </p:cNvPr>
          <p:cNvPicPr/>
          <p:nvPr/>
        </p:nvPicPr>
        <p:blipFill>
          <a:blip r:embed="rId7"/>
          <a:stretch>
            <a:fillRect/>
          </a:stretch>
        </p:blipFill>
        <p:spPr>
          <a:xfrm>
            <a:off x="4399709" y="4195445"/>
            <a:ext cx="433070" cy="756285"/>
          </a:xfrm>
          <a:prstGeom prst="rect">
            <a:avLst/>
          </a:prstGeom>
        </p:spPr>
      </p:pic>
      <p:pic>
        <p:nvPicPr>
          <p:cNvPr id="9" name="Picture 8">
            <a:extLst>
              <a:ext uri="{FF2B5EF4-FFF2-40B4-BE49-F238E27FC236}">
                <a16:creationId xmlns:a16="http://schemas.microsoft.com/office/drawing/2014/main" id="{11F35818-1659-4F08-B290-B2D088FAE001}"/>
              </a:ext>
            </a:extLst>
          </p:cNvPr>
          <p:cNvPicPr/>
          <p:nvPr/>
        </p:nvPicPr>
        <p:blipFill>
          <a:blip r:embed="rId8"/>
          <a:stretch>
            <a:fillRect/>
          </a:stretch>
        </p:blipFill>
        <p:spPr>
          <a:xfrm>
            <a:off x="2951909" y="4226560"/>
            <a:ext cx="574675" cy="726440"/>
          </a:xfrm>
          <a:prstGeom prst="rect">
            <a:avLst/>
          </a:prstGeom>
        </p:spPr>
      </p:pic>
      <p:pic>
        <p:nvPicPr>
          <p:cNvPr id="10" name="Picture 9">
            <a:extLst>
              <a:ext uri="{FF2B5EF4-FFF2-40B4-BE49-F238E27FC236}">
                <a16:creationId xmlns:a16="http://schemas.microsoft.com/office/drawing/2014/main" id="{DA22364B-8102-48A3-9387-78DE533266B6}"/>
              </a:ext>
            </a:extLst>
          </p:cNvPr>
          <p:cNvPicPr/>
          <p:nvPr/>
        </p:nvPicPr>
        <p:blipFill>
          <a:blip r:embed="rId9"/>
          <a:stretch>
            <a:fillRect/>
          </a:stretch>
        </p:blipFill>
        <p:spPr>
          <a:xfrm>
            <a:off x="6204379" y="4216400"/>
            <a:ext cx="483870" cy="726440"/>
          </a:xfrm>
          <a:prstGeom prst="rect">
            <a:avLst/>
          </a:prstGeom>
        </p:spPr>
      </p:pic>
      <p:pic>
        <p:nvPicPr>
          <p:cNvPr id="11" name="Picture 10">
            <a:extLst>
              <a:ext uri="{FF2B5EF4-FFF2-40B4-BE49-F238E27FC236}">
                <a16:creationId xmlns:a16="http://schemas.microsoft.com/office/drawing/2014/main" id="{51042BFB-8D4D-44F9-AE66-8671A186045F}"/>
              </a:ext>
            </a:extLst>
          </p:cNvPr>
          <p:cNvPicPr/>
          <p:nvPr/>
        </p:nvPicPr>
        <p:blipFill>
          <a:blip r:embed="rId2"/>
          <a:stretch>
            <a:fillRect/>
          </a:stretch>
        </p:blipFill>
        <p:spPr>
          <a:xfrm>
            <a:off x="5560489" y="4226560"/>
            <a:ext cx="527050" cy="725805"/>
          </a:xfrm>
          <a:prstGeom prst="rect">
            <a:avLst/>
          </a:prstGeom>
        </p:spPr>
      </p:pic>
      <p:sp>
        <p:nvSpPr>
          <p:cNvPr id="2" name="Slide Number Placeholder 1">
            <a:extLst>
              <a:ext uri="{FF2B5EF4-FFF2-40B4-BE49-F238E27FC236}">
                <a16:creationId xmlns:a16="http://schemas.microsoft.com/office/drawing/2014/main" id="{AAD3C0E0-E936-4DFA-A0B7-859CAE7797D9}"/>
              </a:ext>
            </a:extLst>
          </p:cNvPr>
          <p:cNvSpPr>
            <a:spLocks noGrp="1"/>
          </p:cNvSpPr>
          <p:nvPr>
            <p:ph type="sldNum" sz="quarter" idx="12"/>
          </p:nvPr>
        </p:nvSpPr>
        <p:spPr/>
        <p:txBody>
          <a:bodyPr/>
          <a:lstStyle/>
          <a:p>
            <a:fld id="{E1380751-B701-4DAD-BA0F-870CBF1DB0D0}" type="slidenum">
              <a:rPr lang="en-IN" smtClean="0"/>
              <a:t>2</a:t>
            </a:fld>
            <a:endParaRPr lang="en-IN"/>
          </a:p>
        </p:txBody>
      </p:sp>
    </p:spTree>
    <p:extLst>
      <p:ext uri="{BB962C8B-B14F-4D97-AF65-F5344CB8AC3E}">
        <p14:creationId xmlns:p14="http://schemas.microsoft.com/office/powerpoint/2010/main" val="312332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20</a:t>
            </a:fld>
            <a:endParaRPr lang="en-IN"/>
          </a:p>
        </p:txBody>
      </p:sp>
      <p:pic>
        <p:nvPicPr>
          <p:cNvPr id="4" name="Picture 3">
            <a:extLst>
              <a:ext uri="{FF2B5EF4-FFF2-40B4-BE49-F238E27FC236}">
                <a16:creationId xmlns:a16="http://schemas.microsoft.com/office/drawing/2014/main" id="{FEF7D747-E954-4489-8782-A9EE3AA40461}"/>
              </a:ext>
            </a:extLst>
          </p:cNvPr>
          <p:cNvPicPr>
            <a:picLocks noChangeAspect="1"/>
          </p:cNvPicPr>
          <p:nvPr/>
        </p:nvPicPr>
        <p:blipFill>
          <a:blip r:embed="rId2"/>
          <a:stretch>
            <a:fillRect/>
          </a:stretch>
        </p:blipFill>
        <p:spPr>
          <a:xfrm>
            <a:off x="-1" y="-29848"/>
            <a:ext cx="6837459" cy="9935848"/>
          </a:xfrm>
          <a:prstGeom prst="rect">
            <a:avLst/>
          </a:prstGeom>
        </p:spPr>
      </p:pic>
    </p:spTree>
    <p:extLst>
      <p:ext uri="{BB962C8B-B14F-4D97-AF65-F5344CB8AC3E}">
        <p14:creationId xmlns:p14="http://schemas.microsoft.com/office/powerpoint/2010/main" val="17497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21</a:t>
            </a:fld>
            <a:endParaRPr lang="en-IN"/>
          </a:p>
        </p:txBody>
      </p:sp>
      <p:pic>
        <p:nvPicPr>
          <p:cNvPr id="5" name="Picture 4">
            <a:extLst>
              <a:ext uri="{FF2B5EF4-FFF2-40B4-BE49-F238E27FC236}">
                <a16:creationId xmlns:a16="http://schemas.microsoft.com/office/drawing/2014/main" id="{6FD73324-9B14-43ED-AECB-E6DB3CDCD375}"/>
              </a:ext>
            </a:extLst>
          </p:cNvPr>
          <p:cNvPicPr>
            <a:picLocks noChangeAspect="1"/>
          </p:cNvPicPr>
          <p:nvPr/>
        </p:nvPicPr>
        <p:blipFill>
          <a:blip r:embed="rId2"/>
          <a:stretch>
            <a:fillRect/>
          </a:stretch>
        </p:blipFill>
        <p:spPr>
          <a:xfrm>
            <a:off x="-1" y="0"/>
            <a:ext cx="6930299" cy="9792586"/>
          </a:xfrm>
          <a:prstGeom prst="rect">
            <a:avLst/>
          </a:prstGeom>
        </p:spPr>
      </p:pic>
    </p:spTree>
    <p:extLst>
      <p:ext uri="{BB962C8B-B14F-4D97-AF65-F5344CB8AC3E}">
        <p14:creationId xmlns:p14="http://schemas.microsoft.com/office/powerpoint/2010/main" val="2283566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22</a:t>
            </a:fld>
            <a:endParaRPr lang="en-IN"/>
          </a:p>
        </p:txBody>
      </p:sp>
      <p:pic>
        <p:nvPicPr>
          <p:cNvPr id="4" name="Picture 3">
            <a:extLst>
              <a:ext uri="{FF2B5EF4-FFF2-40B4-BE49-F238E27FC236}">
                <a16:creationId xmlns:a16="http://schemas.microsoft.com/office/drawing/2014/main" id="{97941620-82F6-4420-A714-0FE7E0F4E6BF}"/>
              </a:ext>
            </a:extLst>
          </p:cNvPr>
          <p:cNvPicPr>
            <a:picLocks noChangeAspect="1"/>
          </p:cNvPicPr>
          <p:nvPr/>
        </p:nvPicPr>
        <p:blipFill>
          <a:blip r:embed="rId2"/>
          <a:stretch>
            <a:fillRect/>
          </a:stretch>
        </p:blipFill>
        <p:spPr>
          <a:xfrm>
            <a:off x="0" y="-1"/>
            <a:ext cx="6858000" cy="9792683"/>
          </a:xfrm>
          <a:prstGeom prst="rect">
            <a:avLst/>
          </a:prstGeom>
        </p:spPr>
      </p:pic>
    </p:spTree>
    <p:extLst>
      <p:ext uri="{BB962C8B-B14F-4D97-AF65-F5344CB8AC3E}">
        <p14:creationId xmlns:p14="http://schemas.microsoft.com/office/powerpoint/2010/main" val="212190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23</a:t>
            </a:fld>
            <a:endParaRPr lang="en-IN"/>
          </a:p>
        </p:txBody>
      </p:sp>
      <p:pic>
        <p:nvPicPr>
          <p:cNvPr id="5" name="Picture 4">
            <a:extLst>
              <a:ext uri="{FF2B5EF4-FFF2-40B4-BE49-F238E27FC236}">
                <a16:creationId xmlns:a16="http://schemas.microsoft.com/office/drawing/2014/main" id="{92AF43A2-B741-4474-8EA3-9F72077F483D}"/>
              </a:ext>
            </a:extLst>
          </p:cNvPr>
          <p:cNvPicPr>
            <a:picLocks noChangeAspect="1"/>
          </p:cNvPicPr>
          <p:nvPr/>
        </p:nvPicPr>
        <p:blipFill>
          <a:blip r:embed="rId2"/>
          <a:stretch>
            <a:fillRect/>
          </a:stretch>
        </p:blipFill>
        <p:spPr>
          <a:xfrm>
            <a:off x="11692" y="1"/>
            <a:ext cx="6846308" cy="9922946"/>
          </a:xfrm>
          <a:prstGeom prst="rect">
            <a:avLst/>
          </a:prstGeom>
        </p:spPr>
      </p:pic>
    </p:spTree>
    <p:extLst>
      <p:ext uri="{BB962C8B-B14F-4D97-AF65-F5344CB8AC3E}">
        <p14:creationId xmlns:p14="http://schemas.microsoft.com/office/powerpoint/2010/main" val="424797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24</a:t>
            </a:fld>
            <a:endParaRPr lang="en-IN"/>
          </a:p>
        </p:txBody>
      </p:sp>
      <p:pic>
        <p:nvPicPr>
          <p:cNvPr id="4" name="Picture 3">
            <a:extLst>
              <a:ext uri="{FF2B5EF4-FFF2-40B4-BE49-F238E27FC236}">
                <a16:creationId xmlns:a16="http://schemas.microsoft.com/office/drawing/2014/main" id="{C93F61F5-6AD6-4D1E-9685-099E2DFF60F6}"/>
              </a:ext>
            </a:extLst>
          </p:cNvPr>
          <p:cNvPicPr>
            <a:picLocks noChangeAspect="1"/>
          </p:cNvPicPr>
          <p:nvPr/>
        </p:nvPicPr>
        <p:blipFill>
          <a:blip r:embed="rId2"/>
          <a:stretch>
            <a:fillRect/>
          </a:stretch>
        </p:blipFill>
        <p:spPr>
          <a:xfrm>
            <a:off x="0" y="0"/>
            <a:ext cx="6891079" cy="9792586"/>
          </a:xfrm>
          <a:prstGeom prst="rect">
            <a:avLst/>
          </a:prstGeom>
        </p:spPr>
      </p:pic>
    </p:spTree>
    <p:extLst>
      <p:ext uri="{BB962C8B-B14F-4D97-AF65-F5344CB8AC3E}">
        <p14:creationId xmlns:p14="http://schemas.microsoft.com/office/powerpoint/2010/main" val="232916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25</a:t>
            </a:fld>
            <a:endParaRPr lang="en-IN"/>
          </a:p>
        </p:txBody>
      </p:sp>
      <p:pic>
        <p:nvPicPr>
          <p:cNvPr id="5" name="Picture 4">
            <a:extLst>
              <a:ext uri="{FF2B5EF4-FFF2-40B4-BE49-F238E27FC236}">
                <a16:creationId xmlns:a16="http://schemas.microsoft.com/office/drawing/2014/main" id="{61E55EE5-8970-416E-A74B-CB7C0E5CC4BE}"/>
              </a:ext>
            </a:extLst>
          </p:cNvPr>
          <p:cNvPicPr>
            <a:picLocks noChangeAspect="1"/>
          </p:cNvPicPr>
          <p:nvPr/>
        </p:nvPicPr>
        <p:blipFill>
          <a:blip r:embed="rId2"/>
          <a:stretch>
            <a:fillRect/>
          </a:stretch>
        </p:blipFill>
        <p:spPr>
          <a:xfrm>
            <a:off x="0" y="0"/>
            <a:ext cx="6858000" cy="9875520"/>
          </a:xfrm>
          <a:prstGeom prst="rect">
            <a:avLst/>
          </a:prstGeom>
        </p:spPr>
      </p:pic>
    </p:spTree>
    <p:extLst>
      <p:ext uri="{BB962C8B-B14F-4D97-AF65-F5344CB8AC3E}">
        <p14:creationId xmlns:p14="http://schemas.microsoft.com/office/powerpoint/2010/main" val="19499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26</a:t>
            </a:fld>
            <a:endParaRPr lang="en-IN"/>
          </a:p>
        </p:txBody>
      </p:sp>
      <p:pic>
        <p:nvPicPr>
          <p:cNvPr id="4" name="Picture 3">
            <a:extLst>
              <a:ext uri="{FF2B5EF4-FFF2-40B4-BE49-F238E27FC236}">
                <a16:creationId xmlns:a16="http://schemas.microsoft.com/office/drawing/2014/main" id="{3A6EFC4C-9DA4-4003-AFEA-726B5B99517B}"/>
              </a:ext>
            </a:extLst>
          </p:cNvPr>
          <p:cNvPicPr>
            <a:picLocks noChangeAspect="1"/>
          </p:cNvPicPr>
          <p:nvPr/>
        </p:nvPicPr>
        <p:blipFill>
          <a:blip r:embed="rId2"/>
          <a:stretch>
            <a:fillRect/>
          </a:stretch>
        </p:blipFill>
        <p:spPr>
          <a:xfrm>
            <a:off x="0" y="0"/>
            <a:ext cx="6789978" cy="9906000"/>
          </a:xfrm>
          <a:prstGeom prst="rect">
            <a:avLst/>
          </a:prstGeom>
        </p:spPr>
      </p:pic>
    </p:spTree>
    <p:extLst>
      <p:ext uri="{BB962C8B-B14F-4D97-AF65-F5344CB8AC3E}">
        <p14:creationId xmlns:p14="http://schemas.microsoft.com/office/powerpoint/2010/main" val="1134874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27</a:t>
            </a:fld>
            <a:endParaRPr lang="en-IN"/>
          </a:p>
        </p:txBody>
      </p:sp>
      <p:pic>
        <p:nvPicPr>
          <p:cNvPr id="7" name="Picture 6">
            <a:extLst>
              <a:ext uri="{FF2B5EF4-FFF2-40B4-BE49-F238E27FC236}">
                <a16:creationId xmlns:a16="http://schemas.microsoft.com/office/drawing/2014/main" id="{FF450270-93C9-4DC6-A4AC-41BECF515CB3}"/>
              </a:ext>
            </a:extLst>
          </p:cNvPr>
          <p:cNvPicPr>
            <a:picLocks noChangeAspect="1"/>
          </p:cNvPicPr>
          <p:nvPr/>
        </p:nvPicPr>
        <p:blipFill>
          <a:blip r:embed="rId2"/>
          <a:stretch>
            <a:fillRect/>
          </a:stretch>
        </p:blipFill>
        <p:spPr>
          <a:xfrm>
            <a:off x="0" y="0"/>
            <a:ext cx="6858000" cy="9887300"/>
          </a:xfrm>
          <a:prstGeom prst="rect">
            <a:avLst/>
          </a:prstGeom>
        </p:spPr>
      </p:pic>
    </p:spTree>
    <p:extLst>
      <p:ext uri="{BB962C8B-B14F-4D97-AF65-F5344CB8AC3E}">
        <p14:creationId xmlns:p14="http://schemas.microsoft.com/office/powerpoint/2010/main" val="296111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28</a:t>
            </a:fld>
            <a:endParaRPr lang="en-IN"/>
          </a:p>
        </p:txBody>
      </p:sp>
      <p:pic>
        <p:nvPicPr>
          <p:cNvPr id="4" name="Picture 3">
            <a:extLst>
              <a:ext uri="{FF2B5EF4-FFF2-40B4-BE49-F238E27FC236}">
                <a16:creationId xmlns:a16="http://schemas.microsoft.com/office/drawing/2014/main" id="{5B23C910-A9E4-410B-82D2-430A74DD519C}"/>
              </a:ext>
            </a:extLst>
          </p:cNvPr>
          <p:cNvPicPr>
            <a:picLocks noChangeAspect="1"/>
          </p:cNvPicPr>
          <p:nvPr/>
        </p:nvPicPr>
        <p:blipFill>
          <a:blip r:embed="rId2"/>
          <a:stretch>
            <a:fillRect/>
          </a:stretch>
        </p:blipFill>
        <p:spPr>
          <a:xfrm>
            <a:off x="-1" y="0"/>
            <a:ext cx="6858001" cy="9885495"/>
          </a:xfrm>
          <a:prstGeom prst="rect">
            <a:avLst/>
          </a:prstGeom>
        </p:spPr>
      </p:pic>
    </p:spTree>
    <p:extLst>
      <p:ext uri="{BB962C8B-B14F-4D97-AF65-F5344CB8AC3E}">
        <p14:creationId xmlns:p14="http://schemas.microsoft.com/office/powerpoint/2010/main" val="182545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29</a:t>
            </a:fld>
            <a:endParaRPr lang="en-IN"/>
          </a:p>
        </p:txBody>
      </p:sp>
      <p:pic>
        <p:nvPicPr>
          <p:cNvPr id="5" name="Picture 4">
            <a:extLst>
              <a:ext uri="{FF2B5EF4-FFF2-40B4-BE49-F238E27FC236}">
                <a16:creationId xmlns:a16="http://schemas.microsoft.com/office/drawing/2014/main" id="{95415134-D0B4-4F85-95F8-B50386041F53}"/>
              </a:ext>
            </a:extLst>
          </p:cNvPr>
          <p:cNvPicPr>
            <a:picLocks noChangeAspect="1"/>
          </p:cNvPicPr>
          <p:nvPr/>
        </p:nvPicPr>
        <p:blipFill>
          <a:blip r:embed="rId2"/>
          <a:stretch>
            <a:fillRect/>
          </a:stretch>
        </p:blipFill>
        <p:spPr>
          <a:xfrm>
            <a:off x="-808" y="0"/>
            <a:ext cx="6859615" cy="9905999"/>
          </a:xfrm>
          <a:prstGeom prst="rect">
            <a:avLst/>
          </a:prstGeom>
        </p:spPr>
      </p:pic>
    </p:spTree>
    <p:extLst>
      <p:ext uri="{BB962C8B-B14F-4D97-AF65-F5344CB8AC3E}">
        <p14:creationId xmlns:p14="http://schemas.microsoft.com/office/powerpoint/2010/main" val="268430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1963633" y="-458738"/>
            <a:ext cx="2930733" cy="1323439"/>
          </a:xfrm>
          <a:prstGeom prst="rect">
            <a:avLst/>
          </a:prstGeom>
          <a:noFill/>
        </p:spPr>
        <p:txBody>
          <a:bodyPr wrap="square" lIns="91440" tIns="45720" rIns="91440" bIns="45720">
            <a:spAutoFit/>
          </a:bodyPr>
          <a:lstStyle/>
          <a:p>
            <a:pPr algn="ctr"/>
            <a:r>
              <a:rPr lang="en-IN" sz="8000" b="0" u="sng" cap="none" spc="0" dirty="0">
                <a:ln w="0"/>
                <a:effectLst>
                  <a:reflection blurRad="6350" stA="53000" endA="300" endPos="35500" dir="5400000" sy="-90000" algn="bl" rotWithShape="0"/>
                </a:effectLst>
                <a:latin typeface="Aquire Light" pitchFamily="50" charset="0"/>
              </a:rPr>
              <a:t>INDEX</a:t>
            </a:r>
            <a:endParaRPr lang="en-IN" sz="80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509224" y="1442145"/>
            <a:ext cx="6024282" cy="7848302"/>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CERTIFICATE</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ACKNOWLEDGEMENT</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INTRODUCTION</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FEATURES</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LIMITATIONS AND SUGGESTED UPGRADATION</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ABOUT PYTHON</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PROJECT MODULES</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ALL FILES</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SOURCE CODE</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OUTPUT</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BIBLIOGRAPHY</a:t>
            </a:r>
          </a:p>
        </p:txBody>
      </p:sp>
    </p:spTree>
    <p:extLst>
      <p:ext uri="{BB962C8B-B14F-4D97-AF65-F5344CB8AC3E}">
        <p14:creationId xmlns:p14="http://schemas.microsoft.com/office/powerpoint/2010/main" val="367114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30</a:t>
            </a:fld>
            <a:endParaRPr lang="en-IN"/>
          </a:p>
        </p:txBody>
      </p:sp>
      <p:pic>
        <p:nvPicPr>
          <p:cNvPr id="4" name="Picture 3">
            <a:extLst>
              <a:ext uri="{FF2B5EF4-FFF2-40B4-BE49-F238E27FC236}">
                <a16:creationId xmlns:a16="http://schemas.microsoft.com/office/drawing/2014/main" id="{E9F494EC-9DB7-462C-B0D6-FD9A9EEB2E0A}"/>
              </a:ext>
            </a:extLst>
          </p:cNvPr>
          <p:cNvPicPr>
            <a:picLocks noChangeAspect="1"/>
          </p:cNvPicPr>
          <p:nvPr/>
        </p:nvPicPr>
        <p:blipFill>
          <a:blip r:embed="rId2"/>
          <a:stretch>
            <a:fillRect/>
          </a:stretch>
        </p:blipFill>
        <p:spPr>
          <a:xfrm>
            <a:off x="-1" y="0"/>
            <a:ext cx="6872633" cy="9906000"/>
          </a:xfrm>
          <a:prstGeom prst="rect">
            <a:avLst/>
          </a:prstGeom>
        </p:spPr>
      </p:pic>
    </p:spTree>
    <p:extLst>
      <p:ext uri="{BB962C8B-B14F-4D97-AF65-F5344CB8AC3E}">
        <p14:creationId xmlns:p14="http://schemas.microsoft.com/office/powerpoint/2010/main" val="320590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31</a:t>
            </a:fld>
            <a:endParaRPr lang="en-IN"/>
          </a:p>
        </p:txBody>
      </p:sp>
      <p:pic>
        <p:nvPicPr>
          <p:cNvPr id="5" name="Picture 4">
            <a:extLst>
              <a:ext uri="{FF2B5EF4-FFF2-40B4-BE49-F238E27FC236}">
                <a16:creationId xmlns:a16="http://schemas.microsoft.com/office/drawing/2014/main" id="{13895FAF-12EA-48CD-BCB5-EDEEC6F4B82A}"/>
              </a:ext>
            </a:extLst>
          </p:cNvPr>
          <p:cNvPicPr>
            <a:picLocks noChangeAspect="1"/>
          </p:cNvPicPr>
          <p:nvPr/>
        </p:nvPicPr>
        <p:blipFill>
          <a:blip r:embed="rId2"/>
          <a:stretch>
            <a:fillRect/>
          </a:stretch>
        </p:blipFill>
        <p:spPr>
          <a:xfrm>
            <a:off x="0" y="0"/>
            <a:ext cx="6817038" cy="9906000"/>
          </a:xfrm>
          <a:prstGeom prst="rect">
            <a:avLst/>
          </a:prstGeom>
        </p:spPr>
      </p:pic>
    </p:spTree>
    <p:extLst>
      <p:ext uri="{BB962C8B-B14F-4D97-AF65-F5344CB8AC3E}">
        <p14:creationId xmlns:p14="http://schemas.microsoft.com/office/powerpoint/2010/main" val="253413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32</a:t>
            </a:fld>
            <a:endParaRPr lang="en-IN"/>
          </a:p>
        </p:txBody>
      </p:sp>
      <p:pic>
        <p:nvPicPr>
          <p:cNvPr id="4" name="Picture 3">
            <a:extLst>
              <a:ext uri="{FF2B5EF4-FFF2-40B4-BE49-F238E27FC236}">
                <a16:creationId xmlns:a16="http://schemas.microsoft.com/office/drawing/2014/main" id="{2CC19518-5DA0-4A17-A260-44289561E2FD}"/>
              </a:ext>
            </a:extLst>
          </p:cNvPr>
          <p:cNvPicPr>
            <a:picLocks noChangeAspect="1"/>
          </p:cNvPicPr>
          <p:nvPr/>
        </p:nvPicPr>
        <p:blipFill>
          <a:blip r:embed="rId2"/>
          <a:stretch>
            <a:fillRect/>
          </a:stretch>
        </p:blipFill>
        <p:spPr>
          <a:xfrm>
            <a:off x="0" y="-1"/>
            <a:ext cx="6858000" cy="9906001"/>
          </a:xfrm>
          <a:prstGeom prst="rect">
            <a:avLst/>
          </a:prstGeom>
        </p:spPr>
      </p:pic>
    </p:spTree>
    <p:extLst>
      <p:ext uri="{BB962C8B-B14F-4D97-AF65-F5344CB8AC3E}">
        <p14:creationId xmlns:p14="http://schemas.microsoft.com/office/powerpoint/2010/main" val="2618523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33</a:t>
            </a:fld>
            <a:endParaRPr lang="en-IN"/>
          </a:p>
        </p:txBody>
      </p:sp>
      <p:pic>
        <p:nvPicPr>
          <p:cNvPr id="5" name="Picture 4">
            <a:extLst>
              <a:ext uri="{FF2B5EF4-FFF2-40B4-BE49-F238E27FC236}">
                <a16:creationId xmlns:a16="http://schemas.microsoft.com/office/drawing/2014/main" id="{D17EB9FA-F518-4726-89C2-917CCCF2CE46}"/>
              </a:ext>
            </a:extLst>
          </p:cNvPr>
          <p:cNvPicPr>
            <a:picLocks noChangeAspect="1"/>
          </p:cNvPicPr>
          <p:nvPr/>
        </p:nvPicPr>
        <p:blipFill>
          <a:blip r:embed="rId2"/>
          <a:stretch>
            <a:fillRect/>
          </a:stretch>
        </p:blipFill>
        <p:spPr>
          <a:xfrm>
            <a:off x="0" y="0"/>
            <a:ext cx="6858000" cy="9882662"/>
          </a:xfrm>
          <a:prstGeom prst="rect">
            <a:avLst/>
          </a:prstGeom>
        </p:spPr>
      </p:pic>
    </p:spTree>
    <p:extLst>
      <p:ext uri="{BB962C8B-B14F-4D97-AF65-F5344CB8AC3E}">
        <p14:creationId xmlns:p14="http://schemas.microsoft.com/office/powerpoint/2010/main" val="2548890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34</a:t>
            </a:fld>
            <a:endParaRPr lang="en-IN"/>
          </a:p>
        </p:txBody>
      </p:sp>
      <p:pic>
        <p:nvPicPr>
          <p:cNvPr id="7" name="Picture 6">
            <a:extLst>
              <a:ext uri="{FF2B5EF4-FFF2-40B4-BE49-F238E27FC236}">
                <a16:creationId xmlns:a16="http://schemas.microsoft.com/office/drawing/2014/main" id="{3AF41600-AF08-4459-9CEB-3AD9579091FE}"/>
              </a:ext>
            </a:extLst>
          </p:cNvPr>
          <p:cNvPicPr>
            <a:picLocks noChangeAspect="1"/>
          </p:cNvPicPr>
          <p:nvPr/>
        </p:nvPicPr>
        <p:blipFill>
          <a:blip r:embed="rId2"/>
          <a:stretch>
            <a:fillRect/>
          </a:stretch>
        </p:blipFill>
        <p:spPr>
          <a:xfrm>
            <a:off x="0" y="0"/>
            <a:ext cx="6858000" cy="9949376"/>
          </a:xfrm>
          <a:prstGeom prst="rect">
            <a:avLst/>
          </a:prstGeom>
        </p:spPr>
      </p:pic>
    </p:spTree>
    <p:extLst>
      <p:ext uri="{BB962C8B-B14F-4D97-AF65-F5344CB8AC3E}">
        <p14:creationId xmlns:p14="http://schemas.microsoft.com/office/powerpoint/2010/main" val="98571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35</a:t>
            </a:fld>
            <a:endParaRPr lang="en-IN"/>
          </a:p>
        </p:txBody>
      </p:sp>
      <p:pic>
        <p:nvPicPr>
          <p:cNvPr id="4" name="Picture 3">
            <a:extLst>
              <a:ext uri="{FF2B5EF4-FFF2-40B4-BE49-F238E27FC236}">
                <a16:creationId xmlns:a16="http://schemas.microsoft.com/office/drawing/2014/main" id="{36DB6A59-EAF2-4E01-B9AE-CFCEFCE5187B}"/>
              </a:ext>
            </a:extLst>
          </p:cNvPr>
          <p:cNvPicPr>
            <a:picLocks noChangeAspect="1"/>
          </p:cNvPicPr>
          <p:nvPr/>
        </p:nvPicPr>
        <p:blipFill>
          <a:blip r:embed="rId2"/>
          <a:stretch>
            <a:fillRect/>
          </a:stretch>
        </p:blipFill>
        <p:spPr>
          <a:xfrm>
            <a:off x="0" y="0"/>
            <a:ext cx="6858000" cy="9938824"/>
          </a:xfrm>
          <a:prstGeom prst="rect">
            <a:avLst/>
          </a:prstGeom>
        </p:spPr>
      </p:pic>
    </p:spTree>
    <p:extLst>
      <p:ext uri="{BB962C8B-B14F-4D97-AF65-F5344CB8AC3E}">
        <p14:creationId xmlns:p14="http://schemas.microsoft.com/office/powerpoint/2010/main" val="150248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36</a:t>
            </a:fld>
            <a:endParaRPr lang="en-IN"/>
          </a:p>
        </p:txBody>
      </p:sp>
      <p:pic>
        <p:nvPicPr>
          <p:cNvPr id="5" name="Picture 4">
            <a:extLst>
              <a:ext uri="{FF2B5EF4-FFF2-40B4-BE49-F238E27FC236}">
                <a16:creationId xmlns:a16="http://schemas.microsoft.com/office/drawing/2014/main" id="{AF32FC35-A12E-487E-A983-3198F741C15B}"/>
              </a:ext>
            </a:extLst>
          </p:cNvPr>
          <p:cNvPicPr>
            <a:picLocks noChangeAspect="1"/>
          </p:cNvPicPr>
          <p:nvPr/>
        </p:nvPicPr>
        <p:blipFill>
          <a:blip r:embed="rId2"/>
          <a:stretch>
            <a:fillRect/>
          </a:stretch>
        </p:blipFill>
        <p:spPr>
          <a:xfrm>
            <a:off x="0" y="-1"/>
            <a:ext cx="6858000" cy="9897819"/>
          </a:xfrm>
          <a:prstGeom prst="rect">
            <a:avLst/>
          </a:prstGeom>
        </p:spPr>
      </p:pic>
    </p:spTree>
    <p:extLst>
      <p:ext uri="{BB962C8B-B14F-4D97-AF65-F5344CB8AC3E}">
        <p14:creationId xmlns:p14="http://schemas.microsoft.com/office/powerpoint/2010/main" val="588692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37</a:t>
            </a:fld>
            <a:endParaRPr lang="en-IN"/>
          </a:p>
        </p:txBody>
      </p:sp>
      <p:pic>
        <p:nvPicPr>
          <p:cNvPr id="4" name="Picture 3">
            <a:extLst>
              <a:ext uri="{FF2B5EF4-FFF2-40B4-BE49-F238E27FC236}">
                <a16:creationId xmlns:a16="http://schemas.microsoft.com/office/drawing/2014/main" id="{24AE4719-845A-4078-9E54-206F7F18B0E3}"/>
              </a:ext>
            </a:extLst>
          </p:cNvPr>
          <p:cNvPicPr>
            <a:picLocks noChangeAspect="1"/>
          </p:cNvPicPr>
          <p:nvPr/>
        </p:nvPicPr>
        <p:blipFill>
          <a:blip r:embed="rId2"/>
          <a:stretch>
            <a:fillRect/>
          </a:stretch>
        </p:blipFill>
        <p:spPr>
          <a:xfrm>
            <a:off x="0" y="100939"/>
            <a:ext cx="6858000" cy="9704122"/>
          </a:xfrm>
          <a:prstGeom prst="rect">
            <a:avLst/>
          </a:prstGeom>
        </p:spPr>
      </p:pic>
    </p:spTree>
    <p:extLst>
      <p:ext uri="{BB962C8B-B14F-4D97-AF65-F5344CB8AC3E}">
        <p14:creationId xmlns:p14="http://schemas.microsoft.com/office/powerpoint/2010/main" val="2780307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38</a:t>
            </a:fld>
            <a:endParaRPr lang="en-IN"/>
          </a:p>
        </p:txBody>
      </p:sp>
      <p:pic>
        <p:nvPicPr>
          <p:cNvPr id="5" name="Picture 4">
            <a:extLst>
              <a:ext uri="{FF2B5EF4-FFF2-40B4-BE49-F238E27FC236}">
                <a16:creationId xmlns:a16="http://schemas.microsoft.com/office/drawing/2014/main" id="{91EAF91E-5E5A-44E7-9E1A-EAD3FA868568}"/>
              </a:ext>
            </a:extLst>
          </p:cNvPr>
          <p:cNvPicPr>
            <a:picLocks noChangeAspect="1"/>
          </p:cNvPicPr>
          <p:nvPr/>
        </p:nvPicPr>
        <p:blipFill>
          <a:blip r:embed="rId2"/>
          <a:stretch>
            <a:fillRect/>
          </a:stretch>
        </p:blipFill>
        <p:spPr>
          <a:xfrm>
            <a:off x="0" y="88237"/>
            <a:ext cx="6858000" cy="9729525"/>
          </a:xfrm>
          <a:prstGeom prst="rect">
            <a:avLst/>
          </a:prstGeom>
        </p:spPr>
      </p:pic>
    </p:spTree>
    <p:extLst>
      <p:ext uri="{BB962C8B-B14F-4D97-AF65-F5344CB8AC3E}">
        <p14:creationId xmlns:p14="http://schemas.microsoft.com/office/powerpoint/2010/main" val="4118849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39</a:t>
            </a:fld>
            <a:endParaRPr lang="en-IN"/>
          </a:p>
        </p:txBody>
      </p:sp>
      <p:pic>
        <p:nvPicPr>
          <p:cNvPr id="4" name="Picture 3">
            <a:extLst>
              <a:ext uri="{FF2B5EF4-FFF2-40B4-BE49-F238E27FC236}">
                <a16:creationId xmlns:a16="http://schemas.microsoft.com/office/drawing/2014/main" id="{4F97FE04-07AB-4836-8A01-E74F5A562011}"/>
              </a:ext>
            </a:extLst>
          </p:cNvPr>
          <p:cNvPicPr>
            <a:picLocks noChangeAspect="1"/>
          </p:cNvPicPr>
          <p:nvPr/>
        </p:nvPicPr>
        <p:blipFill>
          <a:blip r:embed="rId2"/>
          <a:stretch>
            <a:fillRect/>
          </a:stretch>
        </p:blipFill>
        <p:spPr>
          <a:xfrm>
            <a:off x="0" y="-1"/>
            <a:ext cx="6858000" cy="9887301"/>
          </a:xfrm>
          <a:prstGeom prst="rect">
            <a:avLst/>
          </a:prstGeom>
        </p:spPr>
      </p:pic>
    </p:spTree>
    <p:extLst>
      <p:ext uri="{BB962C8B-B14F-4D97-AF65-F5344CB8AC3E}">
        <p14:creationId xmlns:p14="http://schemas.microsoft.com/office/powerpoint/2010/main" val="115603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7D0AAF-D3D8-450D-975F-2AB7674A4251}"/>
              </a:ext>
            </a:extLst>
          </p:cNvPr>
          <p:cNvSpPr txBox="1"/>
          <p:nvPr/>
        </p:nvSpPr>
        <p:spPr>
          <a:xfrm>
            <a:off x="1153346" y="-117631"/>
            <a:ext cx="5043820" cy="1015663"/>
          </a:xfrm>
          <a:prstGeom prst="rect">
            <a:avLst/>
          </a:prstGeom>
          <a:noFill/>
        </p:spPr>
        <p:txBody>
          <a:bodyPr wrap="square">
            <a:spAutoFit/>
          </a:bodyPr>
          <a:lstStyle/>
          <a:p>
            <a:r>
              <a:rPr lang="en-IN" sz="6000" b="0" u="sng" cap="none" spc="0" dirty="0">
                <a:ln w="0"/>
                <a:effectLst>
                  <a:reflection blurRad="6350" stA="53000" endA="300" endPos="35500" dir="5400000" sy="-90000" algn="bl" rotWithShape="0"/>
                </a:effectLst>
                <a:latin typeface="Aquire Light" pitchFamily="50" charset="0"/>
              </a:rPr>
              <a:t>CERTIFICATE</a:t>
            </a:r>
            <a:endParaRPr lang="en-IN" sz="6000" dirty="0">
              <a:latin typeface="Aquire Light" pitchFamily="50" charset="0"/>
            </a:endParaRPr>
          </a:p>
        </p:txBody>
      </p:sp>
      <p:sp>
        <p:nvSpPr>
          <p:cNvPr id="3" name="TextBox 2">
            <a:extLst>
              <a:ext uri="{FF2B5EF4-FFF2-40B4-BE49-F238E27FC236}">
                <a16:creationId xmlns:a16="http://schemas.microsoft.com/office/drawing/2014/main" id="{282FED48-AC96-4481-BEF4-D322E6186F2F}"/>
              </a:ext>
            </a:extLst>
          </p:cNvPr>
          <p:cNvSpPr txBox="1"/>
          <p:nvPr/>
        </p:nvSpPr>
        <p:spPr>
          <a:xfrm>
            <a:off x="297711" y="2531334"/>
            <a:ext cx="6262577" cy="5016758"/>
          </a:xfrm>
          <a:prstGeom prst="rect">
            <a:avLst/>
          </a:prstGeom>
          <a:noFill/>
        </p:spPr>
        <p:txBody>
          <a:bodyPr wrap="square" rtlCol="0">
            <a:spAutoFit/>
          </a:bodyPr>
          <a:lstStyle/>
          <a:p>
            <a:pPr algn="ctr">
              <a:spcAft>
                <a:spcPts val="7050"/>
              </a:spcAft>
            </a:pPr>
            <a:r>
              <a:rPr lang="en-US" sz="3200" i="1" dirty="0">
                <a:solidFill>
                  <a:srgbClr val="000000"/>
                </a:solidFill>
                <a:effectLst/>
                <a:latin typeface="Trellacote" pitchFamily="2" charset="0"/>
                <a:ea typeface="Trellacote" pitchFamily="2" charset="0"/>
                <a:cs typeface="Trellacote" pitchFamily="2" charset="0"/>
              </a:rPr>
              <a:t>This is to certify that </a:t>
            </a:r>
            <a:r>
              <a:rPr lang="en-US" sz="3200" b="1" i="1" dirty="0">
                <a:solidFill>
                  <a:srgbClr val="000000"/>
                </a:solidFill>
                <a:effectLst/>
                <a:latin typeface="Trellacote" pitchFamily="2" charset="0"/>
                <a:ea typeface="Trellacote" pitchFamily="2" charset="0"/>
                <a:cs typeface="Trellacote" pitchFamily="2" charset="0"/>
              </a:rPr>
              <a:t>KRISHNA</a:t>
            </a:r>
            <a:r>
              <a:rPr lang="en-US" sz="3200" i="1" dirty="0">
                <a:solidFill>
                  <a:srgbClr val="000000"/>
                </a:solidFill>
                <a:effectLst/>
                <a:latin typeface="Trellacote" pitchFamily="2" charset="0"/>
                <a:ea typeface="Trellacote" pitchFamily="2" charset="0"/>
                <a:cs typeface="Trellacote" pitchFamily="2" charset="0"/>
              </a:rPr>
              <a:t>, a student of XII-A has successfully completed the research on the project of </a:t>
            </a:r>
            <a:r>
              <a:rPr lang="en-US" sz="3200" b="1" i="1" dirty="0">
                <a:solidFill>
                  <a:srgbClr val="000000"/>
                </a:solidFill>
                <a:latin typeface="Trellacote" pitchFamily="2" charset="0"/>
                <a:ea typeface="Trellacote" pitchFamily="2" charset="0"/>
                <a:cs typeface="Trellacote" pitchFamily="2" charset="0"/>
              </a:rPr>
              <a:t>“FA</a:t>
            </a:r>
            <a:r>
              <a:rPr lang="en-US" sz="3200" b="1" i="1" dirty="0">
                <a:solidFill>
                  <a:srgbClr val="000000"/>
                </a:solidFill>
                <a:effectLst/>
                <a:latin typeface="Trellacote" pitchFamily="2" charset="0"/>
                <a:ea typeface="Trellacote" pitchFamily="2" charset="0"/>
                <a:cs typeface="Trellacote" pitchFamily="2" charset="0"/>
              </a:rPr>
              <a:t>KE School  Management System”</a:t>
            </a:r>
            <a:r>
              <a:rPr lang="en-US" sz="3200" b="1" i="1" dirty="0">
                <a:solidFill>
                  <a:srgbClr val="000000"/>
                </a:solidFill>
                <a:latin typeface="Trellacote" pitchFamily="2" charset="0"/>
                <a:ea typeface="Trellacote" pitchFamily="2" charset="0"/>
                <a:cs typeface="Trellacote" pitchFamily="2" charset="0"/>
              </a:rPr>
              <a:t>  </a:t>
            </a:r>
            <a:r>
              <a:rPr lang="en-US" sz="3200" i="1" dirty="0">
                <a:solidFill>
                  <a:srgbClr val="000000"/>
                </a:solidFill>
                <a:effectLst/>
                <a:latin typeface="Trellacote" pitchFamily="2" charset="0"/>
                <a:ea typeface="Trellacote" pitchFamily="2" charset="0"/>
                <a:cs typeface="Trellacote" pitchFamily="2" charset="0"/>
              </a:rPr>
              <a:t>under the </a:t>
            </a:r>
            <a:r>
              <a:rPr lang="en-US" sz="2800" i="1" dirty="0">
                <a:solidFill>
                  <a:srgbClr val="000000"/>
                </a:solidFill>
                <a:effectLst/>
                <a:latin typeface="Trellacote" pitchFamily="2" charset="0"/>
                <a:ea typeface="Trellacote" pitchFamily="2" charset="0"/>
                <a:cs typeface="Trellacote" pitchFamily="2" charset="0"/>
              </a:rPr>
              <a:t>guidance</a:t>
            </a:r>
            <a:r>
              <a:rPr lang="en-US" sz="3200" i="1" dirty="0">
                <a:solidFill>
                  <a:srgbClr val="000000"/>
                </a:solidFill>
                <a:effectLst/>
                <a:latin typeface="Trellacote" pitchFamily="2" charset="0"/>
                <a:ea typeface="Trellacote" pitchFamily="2" charset="0"/>
                <a:cs typeface="Trellacote" pitchFamily="2" charset="0"/>
              </a:rPr>
              <a:t> of Computer Science Teacher, </a:t>
            </a:r>
            <a:r>
              <a:rPr lang="en-US" sz="3200" b="1" i="1" dirty="0">
                <a:solidFill>
                  <a:srgbClr val="000000"/>
                </a:solidFill>
                <a:effectLst/>
                <a:latin typeface="Trellacote" pitchFamily="2" charset="0"/>
                <a:ea typeface="Trellacote" pitchFamily="2" charset="0"/>
                <a:cs typeface="Trellacote" pitchFamily="2" charset="0"/>
              </a:rPr>
              <a:t>Mrs. Anjali </a:t>
            </a:r>
            <a:r>
              <a:rPr lang="en-US" sz="3200" b="1" i="1" dirty="0" err="1">
                <a:solidFill>
                  <a:srgbClr val="000000"/>
                </a:solidFill>
                <a:effectLst/>
                <a:latin typeface="Trellacote" pitchFamily="2" charset="0"/>
                <a:ea typeface="Trellacote" pitchFamily="2" charset="0"/>
                <a:cs typeface="Trellacote" pitchFamily="2" charset="0"/>
              </a:rPr>
              <a:t>Malkoti</a:t>
            </a:r>
            <a:r>
              <a:rPr lang="en-US" sz="3200" b="1" i="1" dirty="0">
                <a:solidFill>
                  <a:srgbClr val="000000"/>
                </a:solidFill>
                <a:effectLst/>
                <a:latin typeface="Trellacote" pitchFamily="2" charset="0"/>
                <a:ea typeface="Trellacote" pitchFamily="2" charset="0"/>
                <a:cs typeface="Trellacote" pitchFamily="2" charset="0"/>
              </a:rPr>
              <a:t> </a:t>
            </a:r>
            <a:r>
              <a:rPr lang="en-US" sz="3200" i="1" dirty="0">
                <a:solidFill>
                  <a:srgbClr val="000000"/>
                </a:solidFill>
                <a:effectLst/>
                <a:latin typeface="Trellacote" pitchFamily="2" charset="0"/>
                <a:ea typeface="Trellacote" pitchFamily="2" charset="0"/>
                <a:cs typeface="Trellacote" pitchFamily="2" charset="0"/>
              </a:rPr>
              <a:t>during the year 2020-2021 in partial fulfillment of computer science practical examination conducted by Central Board of Secondary Education (CBSE).</a:t>
            </a:r>
            <a:endParaRPr lang="en-IN" sz="3200" dirty="0">
              <a:effectLst/>
              <a:latin typeface="Trellacote" pitchFamily="2" charset="0"/>
              <a:ea typeface="Trellacote" pitchFamily="2" charset="0"/>
              <a:cs typeface="Trellacote" pitchFamily="2" charset="0"/>
            </a:endParaRPr>
          </a:p>
        </p:txBody>
      </p:sp>
      <p:sp>
        <p:nvSpPr>
          <p:cNvPr id="2" name="Slide Number Placeholder 1">
            <a:extLst>
              <a:ext uri="{FF2B5EF4-FFF2-40B4-BE49-F238E27FC236}">
                <a16:creationId xmlns:a16="http://schemas.microsoft.com/office/drawing/2014/main" id="{388ED29D-EEC2-45A1-A889-6428175279D3}"/>
              </a:ext>
            </a:extLst>
          </p:cNvPr>
          <p:cNvSpPr>
            <a:spLocks noGrp="1"/>
          </p:cNvSpPr>
          <p:nvPr>
            <p:ph type="sldNum" sz="quarter" idx="12"/>
          </p:nvPr>
        </p:nvSpPr>
        <p:spPr/>
        <p:txBody>
          <a:bodyPr/>
          <a:lstStyle/>
          <a:p>
            <a:fld id="{E1380751-B701-4DAD-BA0F-870CBF1DB0D0}" type="slidenum">
              <a:rPr lang="en-IN" smtClean="0"/>
              <a:t>4</a:t>
            </a:fld>
            <a:endParaRPr lang="en-IN"/>
          </a:p>
        </p:txBody>
      </p:sp>
    </p:spTree>
    <p:extLst>
      <p:ext uri="{BB962C8B-B14F-4D97-AF65-F5344CB8AC3E}">
        <p14:creationId xmlns:p14="http://schemas.microsoft.com/office/powerpoint/2010/main" val="1703171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40</a:t>
            </a:fld>
            <a:endParaRPr lang="en-IN"/>
          </a:p>
        </p:txBody>
      </p:sp>
      <p:pic>
        <p:nvPicPr>
          <p:cNvPr id="7" name="Picture 6">
            <a:extLst>
              <a:ext uri="{FF2B5EF4-FFF2-40B4-BE49-F238E27FC236}">
                <a16:creationId xmlns:a16="http://schemas.microsoft.com/office/drawing/2014/main" id="{DBC46715-5794-44AB-B68F-39F9B5128A30}"/>
              </a:ext>
            </a:extLst>
          </p:cNvPr>
          <p:cNvPicPr>
            <a:picLocks noChangeAspect="1"/>
          </p:cNvPicPr>
          <p:nvPr/>
        </p:nvPicPr>
        <p:blipFill>
          <a:blip r:embed="rId2"/>
          <a:stretch>
            <a:fillRect/>
          </a:stretch>
        </p:blipFill>
        <p:spPr>
          <a:xfrm>
            <a:off x="0" y="-1"/>
            <a:ext cx="6858000" cy="9933005"/>
          </a:xfrm>
          <a:prstGeom prst="rect">
            <a:avLst/>
          </a:prstGeom>
        </p:spPr>
      </p:pic>
    </p:spTree>
    <p:extLst>
      <p:ext uri="{BB962C8B-B14F-4D97-AF65-F5344CB8AC3E}">
        <p14:creationId xmlns:p14="http://schemas.microsoft.com/office/powerpoint/2010/main" val="1989985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41</a:t>
            </a:fld>
            <a:endParaRPr lang="en-IN"/>
          </a:p>
        </p:txBody>
      </p:sp>
      <p:pic>
        <p:nvPicPr>
          <p:cNvPr id="4" name="Picture 3">
            <a:extLst>
              <a:ext uri="{FF2B5EF4-FFF2-40B4-BE49-F238E27FC236}">
                <a16:creationId xmlns:a16="http://schemas.microsoft.com/office/drawing/2014/main" id="{96EF430A-646F-45CD-9DA4-54CB6FD5E81B}"/>
              </a:ext>
            </a:extLst>
          </p:cNvPr>
          <p:cNvPicPr>
            <a:picLocks noChangeAspect="1"/>
          </p:cNvPicPr>
          <p:nvPr/>
        </p:nvPicPr>
        <p:blipFill>
          <a:blip r:embed="rId2"/>
          <a:stretch>
            <a:fillRect/>
          </a:stretch>
        </p:blipFill>
        <p:spPr>
          <a:xfrm>
            <a:off x="0" y="37041"/>
            <a:ext cx="6858000" cy="9831917"/>
          </a:xfrm>
          <a:prstGeom prst="rect">
            <a:avLst/>
          </a:prstGeom>
        </p:spPr>
      </p:pic>
    </p:spTree>
    <p:extLst>
      <p:ext uri="{BB962C8B-B14F-4D97-AF65-F5344CB8AC3E}">
        <p14:creationId xmlns:p14="http://schemas.microsoft.com/office/powerpoint/2010/main" val="840841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42</a:t>
            </a:fld>
            <a:endParaRPr lang="en-IN"/>
          </a:p>
        </p:txBody>
      </p:sp>
      <p:pic>
        <p:nvPicPr>
          <p:cNvPr id="5" name="Picture 4">
            <a:extLst>
              <a:ext uri="{FF2B5EF4-FFF2-40B4-BE49-F238E27FC236}">
                <a16:creationId xmlns:a16="http://schemas.microsoft.com/office/drawing/2014/main" id="{6FA1FA39-9312-4CD2-9194-4B03058194BE}"/>
              </a:ext>
            </a:extLst>
          </p:cNvPr>
          <p:cNvPicPr>
            <a:picLocks noChangeAspect="1"/>
          </p:cNvPicPr>
          <p:nvPr/>
        </p:nvPicPr>
        <p:blipFill>
          <a:blip r:embed="rId2"/>
          <a:stretch>
            <a:fillRect/>
          </a:stretch>
        </p:blipFill>
        <p:spPr>
          <a:xfrm>
            <a:off x="0" y="0"/>
            <a:ext cx="6858000" cy="9906000"/>
          </a:xfrm>
          <a:prstGeom prst="rect">
            <a:avLst/>
          </a:prstGeom>
        </p:spPr>
      </p:pic>
    </p:spTree>
    <p:extLst>
      <p:ext uri="{BB962C8B-B14F-4D97-AF65-F5344CB8AC3E}">
        <p14:creationId xmlns:p14="http://schemas.microsoft.com/office/powerpoint/2010/main" val="3409851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43</a:t>
            </a:fld>
            <a:endParaRPr lang="en-IN"/>
          </a:p>
        </p:txBody>
      </p:sp>
      <p:pic>
        <p:nvPicPr>
          <p:cNvPr id="10" name="Picture 9">
            <a:extLst>
              <a:ext uri="{FF2B5EF4-FFF2-40B4-BE49-F238E27FC236}">
                <a16:creationId xmlns:a16="http://schemas.microsoft.com/office/drawing/2014/main" id="{88884EA0-FC09-4A37-87F3-6D6A1C1B16C6}"/>
              </a:ext>
            </a:extLst>
          </p:cNvPr>
          <p:cNvPicPr>
            <a:picLocks noChangeAspect="1"/>
          </p:cNvPicPr>
          <p:nvPr/>
        </p:nvPicPr>
        <p:blipFill>
          <a:blip r:embed="rId2"/>
          <a:stretch>
            <a:fillRect/>
          </a:stretch>
        </p:blipFill>
        <p:spPr>
          <a:xfrm>
            <a:off x="101009" y="3697"/>
            <a:ext cx="6655981" cy="9902303"/>
          </a:xfrm>
          <a:prstGeom prst="rect">
            <a:avLst/>
          </a:prstGeom>
        </p:spPr>
      </p:pic>
    </p:spTree>
    <p:extLst>
      <p:ext uri="{BB962C8B-B14F-4D97-AF65-F5344CB8AC3E}">
        <p14:creationId xmlns:p14="http://schemas.microsoft.com/office/powerpoint/2010/main" val="1255644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44</a:t>
            </a:fld>
            <a:endParaRPr lang="en-IN"/>
          </a:p>
        </p:txBody>
      </p:sp>
      <p:pic>
        <p:nvPicPr>
          <p:cNvPr id="4" name="Picture 3">
            <a:extLst>
              <a:ext uri="{FF2B5EF4-FFF2-40B4-BE49-F238E27FC236}">
                <a16:creationId xmlns:a16="http://schemas.microsoft.com/office/drawing/2014/main" id="{ED5E6C01-4240-4F4F-8224-DEE40CA94380}"/>
              </a:ext>
            </a:extLst>
          </p:cNvPr>
          <p:cNvPicPr>
            <a:picLocks noChangeAspect="1"/>
          </p:cNvPicPr>
          <p:nvPr/>
        </p:nvPicPr>
        <p:blipFill>
          <a:blip r:embed="rId2"/>
          <a:stretch>
            <a:fillRect/>
          </a:stretch>
        </p:blipFill>
        <p:spPr>
          <a:xfrm>
            <a:off x="0" y="185553"/>
            <a:ext cx="6858000" cy="9523245"/>
          </a:xfrm>
          <a:prstGeom prst="rect">
            <a:avLst/>
          </a:prstGeom>
        </p:spPr>
      </p:pic>
    </p:spTree>
    <p:extLst>
      <p:ext uri="{BB962C8B-B14F-4D97-AF65-F5344CB8AC3E}">
        <p14:creationId xmlns:p14="http://schemas.microsoft.com/office/powerpoint/2010/main" val="875089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45</a:t>
            </a:fld>
            <a:endParaRPr lang="en-IN"/>
          </a:p>
        </p:txBody>
      </p:sp>
      <p:pic>
        <p:nvPicPr>
          <p:cNvPr id="7" name="Picture 6">
            <a:extLst>
              <a:ext uri="{FF2B5EF4-FFF2-40B4-BE49-F238E27FC236}">
                <a16:creationId xmlns:a16="http://schemas.microsoft.com/office/drawing/2014/main" id="{C51D2605-72C0-42DB-9F22-2CD22ABE7691}"/>
              </a:ext>
            </a:extLst>
          </p:cNvPr>
          <p:cNvPicPr>
            <a:picLocks noChangeAspect="1"/>
          </p:cNvPicPr>
          <p:nvPr/>
        </p:nvPicPr>
        <p:blipFill>
          <a:blip r:embed="rId2"/>
          <a:stretch>
            <a:fillRect/>
          </a:stretch>
        </p:blipFill>
        <p:spPr>
          <a:xfrm>
            <a:off x="16230" y="0"/>
            <a:ext cx="6825540" cy="9906000"/>
          </a:xfrm>
          <a:prstGeom prst="rect">
            <a:avLst/>
          </a:prstGeom>
        </p:spPr>
      </p:pic>
    </p:spTree>
    <p:extLst>
      <p:ext uri="{BB962C8B-B14F-4D97-AF65-F5344CB8AC3E}">
        <p14:creationId xmlns:p14="http://schemas.microsoft.com/office/powerpoint/2010/main" val="4246797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46</a:t>
            </a:fld>
            <a:endParaRPr lang="en-IN"/>
          </a:p>
        </p:txBody>
      </p:sp>
      <p:pic>
        <p:nvPicPr>
          <p:cNvPr id="4" name="Picture 3">
            <a:extLst>
              <a:ext uri="{FF2B5EF4-FFF2-40B4-BE49-F238E27FC236}">
                <a16:creationId xmlns:a16="http://schemas.microsoft.com/office/drawing/2014/main" id="{D85FB5BA-83CF-4886-8DCE-8539068CBCC4}"/>
              </a:ext>
            </a:extLst>
          </p:cNvPr>
          <p:cNvPicPr>
            <a:picLocks noChangeAspect="1"/>
          </p:cNvPicPr>
          <p:nvPr/>
        </p:nvPicPr>
        <p:blipFill>
          <a:blip r:embed="rId2"/>
          <a:stretch>
            <a:fillRect/>
          </a:stretch>
        </p:blipFill>
        <p:spPr>
          <a:xfrm>
            <a:off x="0" y="85185"/>
            <a:ext cx="6858000" cy="9735629"/>
          </a:xfrm>
          <a:prstGeom prst="rect">
            <a:avLst/>
          </a:prstGeom>
        </p:spPr>
      </p:pic>
    </p:spTree>
    <p:extLst>
      <p:ext uri="{BB962C8B-B14F-4D97-AF65-F5344CB8AC3E}">
        <p14:creationId xmlns:p14="http://schemas.microsoft.com/office/powerpoint/2010/main" val="33466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47</a:t>
            </a:fld>
            <a:endParaRPr lang="en-IN"/>
          </a:p>
        </p:txBody>
      </p:sp>
      <p:pic>
        <p:nvPicPr>
          <p:cNvPr id="5" name="Picture 4">
            <a:extLst>
              <a:ext uri="{FF2B5EF4-FFF2-40B4-BE49-F238E27FC236}">
                <a16:creationId xmlns:a16="http://schemas.microsoft.com/office/drawing/2014/main" id="{E7B04F81-4E2D-4E26-85E1-FDDF2CDCEC9E}"/>
              </a:ext>
            </a:extLst>
          </p:cNvPr>
          <p:cNvPicPr>
            <a:picLocks noChangeAspect="1"/>
          </p:cNvPicPr>
          <p:nvPr/>
        </p:nvPicPr>
        <p:blipFill>
          <a:blip r:embed="rId2"/>
          <a:stretch>
            <a:fillRect/>
          </a:stretch>
        </p:blipFill>
        <p:spPr>
          <a:xfrm>
            <a:off x="0" y="-1"/>
            <a:ext cx="6858000" cy="9908337"/>
          </a:xfrm>
          <a:prstGeom prst="rect">
            <a:avLst/>
          </a:prstGeom>
        </p:spPr>
      </p:pic>
    </p:spTree>
    <p:extLst>
      <p:ext uri="{BB962C8B-B14F-4D97-AF65-F5344CB8AC3E}">
        <p14:creationId xmlns:p14="http://schemas.microsoft.com/office/powerpoint/2010/main" val="682768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48</a:t>
            </a:fld>
            <a:endParaRPr lang="en-IN"/>
          </a:p>
        </p:txBody>
      </p:sp>
      <p:pic>
        <p:nvPicPr>
          <p:cNvPr id="4" name="Picture 3">
            <a:extLst>
              <a:ext uri="{FF2B5EF4-FFF2-40B4-BE49-F238E27FC236}">
                <a16:creationId xmlns:a16="http://schemas.microsoft.com/office/drawing/2014/main" id="{35631A08-F743-41EE-8AB8-8BED99777309}"/>
              </a:ext>
            </a:extLst>
          </p:cNvPr>
          <p:cNvPicPr>
            <a:picLocks noChangeAspect="1"/>
          </p:cNvPicPr>
          <p:nvPr/>
        </p:nvPicPr>
        <p:blipFill>
          <a:blip r:embed="rId2"/>
          <a:stretch>
            <a:fillRect/>
          </a:stretch>
        </p:blipFill>
        <p:spPr>
          <a:xfrm>
            <a:off x="0" y="0"/>
            <a:ext cx="6858000" cy="9896622"/>
          </a:xfrm>
          <a:prstGeom prst="rect">
            <a:avLst/>
          </a:prstGeom>
        </p:spPr>
      </p:pic>
    </p:spTree>
    <p:extLst>
      <p:ext uri="{BB962C8B-B14F-4D97-AF65-F5344CB8AC3E}">
        <p14:creationId xmlns:p14="http://schemas.microsoft.com/office/powerpoint/2010/main" val="1495490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49</a:t>
            </a:fld>
            <a:endParaRPr lang="en-IN"/>
          </a:p>
        </p:txBody>
      </p:sp>
      <p:pic>
        <p:nvPicPr>
          <p:cNvPr id="10" name="Picture 9">
            <a:extLst>
              <a:ext uri="{FF2B5EF4-FFF2-40B4-BE49-F238E27FC236}">
                <a16:creationId xmlns:a16="http://schemas.microsoft.com/office/drawing/2014/main" id="{BC5067BA-22B3-47C1-B050-FA4A733D8100}"/>
              </a:ext>
            </a:extLst>
          </p:cNvPr>
          <p:cNvPicPr>
            <a:picLocks noChangeAspect="1"/>
          </p:cNvPicPr>
          <p:nvPr/>
        </p:nvPicPr>
        <p:blipFill>
          <a:blip r:embed="rId2"/>
          <a:stretch>
            <a:fillRect/>
          </a:stretch>
        </p:blipFill>
        <p:spPr>
          <a:xfrm>
            <a:off x="103195" y="-28273"/>
            <a:ext cx="6651609" cy="9906001"/>
          </a:xfrm>
          <a:prstGeom prst="rect">
            <a:avLst/>
          </a:prstGeom>
        </p:spPr>
      </p:pic>
    </p:spTree>
    <p:extLst>
      <p:ext uri="{BB962C8B-B14F-4D97-AF65-F5344CB8AC3E}">
        <p14:creationId xmlns:p14="http://schemas.microsoft.com/office/powerpoint/2010/main" val="175043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CDECD-C689-4952-B164-836914DC96BE}"/>
              </a:ext>
            </a:extLst>
          </p:cNvPr>
          <p:cNvSpPr txBox="1"/>
          <p:nvPr/>
        </p:nvSpPr>
        <p:spPr>
          <a:xfrm>
            <a:off x="0" y="-117631"/>
            <a:ext cx="6858000" cy="923330"/>
          </a:xfrm>
          <a:prstGeom prst="rect">
            <a:avLst/>
          </a:prstGeom>
          <a:noFill/>
        </p:spPr>
        <p:txBody>
          <a:bodyPr wrap="square">
            <a:spAutoFit/>
          </a:bodyPr>
          <a:lstStyle/>
          <a:p>
            <a:pPr algn="ctr"/>
            <a:r>
              <a:rPr lang="en-IN" sz="5400" u="sng" dirty="0">
                <a:ln w="0"/>
                <a:effectLst>
                  <a:reflection blurRad="6350" stA="53000" endA="300" endPos="35500" dir="5400000" sy="-90000" algn="bl" rotWithShape="0"/>
                </a:effectLst>
                <a:latin typeface="Aquire Light" pitchFamily="50" charset="0"/>
              </a:rPr>
              <a:t>ACKNOWLEDGMENT</a:t>
            </a:r>
            <a:endParaRPr lang="en-IN" sz="5400" dirty="0">
              <a:latin typeface="Aquire Light" pitchFamily="50" charset="0"/>
            </a:endParaRPr>
          </a:p>
        </p:txBody>
      </p:sp>
      <p:sp>
        <p:nvSpPr>
          <p:cNvPr id="2" name="TextBox 1">
            <a:extLst>
              <a:ext uri="{FF2B5EF4-FFF2-40B4-BE49-F238E27FC236}">
                <a16:creationId xmlns:a16="http://schemas.microsoft.com/office/drawing/2014/main" id="{CE5491F1-E0D0-4A78-B45B-01C6E77331FA}"/>
              </a:ext>
            </a:extLst>
          </p:cNvPr>
          <p:cNvSpPr txBox="1"/>
          <p:nvPr/>
        </p:nvSpPr>
        <p:spPr>
          <a:xfrm>
            <a:off x="342400" y="2667388"/>
            <a:ext cx="6153837" cy="4701287"/>
          </a:xfrm>
          <a:prstGeom prst="rect">
            <a:avLst/>
          </a:prstGeom>
          <a:noFill/>
        </p:spPr>
        <p:txBody>
          <a:bodyPr wrap="square" rtlCol="0">
            <a:spAutoFit/>
          </a:bodyPr>
          <a:lstStyle/>
          <a:p>
            <a:pPr algn="ctr"/>
            <a:r>
              <a:rPr lang="en-US" sz="2800" dirty="0">
                <a:solidFill>
                  <a:srgbClr val="000000"/>
                </a:solidFill>
                <a:effectLst/>
                <a:latin typeface="Trellacote" pitchFamily="2" charset="0"/>
                <a:ea typeface="Trellacote" pitchFamily="2" charset="0"/>
                <a:cs typeface="Trellacote" pitchFamily="2" charset="0"/>
              </a:rPr>
              <a:t>I would like to thank to my computer science teacher, </a:t>
            </a:r>
            <a:r>
              <a:rPr lang="en-US" sz="2800" b="1" dirty="0">
                <a:solidFill>
                  <a:srgbClr val="000000"/>
                </a:solidFill>
                <a:effectLst/>
                <a:latin typeface="Trellacote" pitchFamily="2" charset="0"/>
                <a:ea typeface="Trellacote" pitchFamily="2" charset="0"/>
                <a:cs typeface="Trellacote" pitchFamily="2" charset="0"/>
              </a:rPr>
              <a:t>Mrs. Anjali </a:t>
            </a:r>
            <a:r>
              <a:rPr lang="en-US" sz="2800" b="1" dirty="0" err="1">
                <a:solidFill>
                  <a:srgbClr val="000000"/>
                </a:solidFill>
                <a:effectLst/>
                <a:latin typeface="Trellacote" pitchFamily="2" charset="0"/>
                <a:ea typeface="Trellacote" pitchFamily="2" charset="0"/>
                <a:cs typeface="Trellacote" pitchFamily="2" charset="0"/>
              </a:rPr>
              <a:t>Malkoti</a:t>
            </a:r>
            <a:r>
              <a:rPr lang="en-US" sz="2800" b="1" dirty="0">
                <a:solidFill>
                  <a:srgbClr val="000000"/>
                </a:solidFill>
                <a:effectLst/>
                <a:latin typeface="Trellacote" pitchFamily="2" charset="0"/>
                <a:ea typeface="Trellacote" pitchFamily="2" charset="0"/>
                <a:cs typeface="Trellacote" pitchFamily="2" charset="0"/>
              </a:rPr>
              <a:t> </a:t>
            </a:r>
            <a:r>
              <a:rPr lang="en-US" sz="2800" dirty="0">
                <a:solidFill>
                  <a:srgbClr val="000000"/>
                </a:solidFill>
                <a:effectLst/>
                <a:latin typeface="Trellacote" pitchFamily="2" charset="0"/>
                <a:ea typeface="Trellacote" pitchFamily="2" charset="0"/>
                <a:cs typeface="Trellacote" pitchFamily="2" charset="0"/>
              </a:rPr>
              <a:t>who gave me golden opportunity to do this wonderful project on the topic “</a:t>
            </a:r>
            <a:r>
              <a:rPr lang="en-US" sz="2800" b="1" i="1" dirty="0">
                <a:solidFill>
                  <a:srgbClr val="000000"/>
                </a:solidFill>
                <a:effectLst/>
                <a:latin typeface="Trellacote" pitchFamily="2" charset="0"/>
                <a:ea typeface="Trellacote" pitchFamily="2" charset="0"/>
                <a:cs typeface="Trellacote" pitchFamily="2" charset="0"/>
              </a:rPr>
              <a:t>Fake School Management System”</a:t>
            </a:r>
            <a:r>
              <a:rPr lang="en-US" sz="2800" dirty="0">
                <a:solidFill>
                  <a:srgbClr val="000000"/>
                </a:solidFill>
                <a:effectLst/>
                <a:latin typeface="Trellacote" pitchFamily="2" charset="0"/>
                <a:ea typeface="Trellacote" pitchFamily="2" charset="0"/>
                <a:cs typeface="Trellacote" pitchFamily="2" charset="0"/>
              </a:rPr>
              <a:t>, which also helped me in doing a lot of research and through this </a:t>
            </a:r>
            <a:r>
              <a:rPr lang="en-US" sz="2800" dirty="0">
                <a:solidFill>
                  <a:srgbClr val="000000"/>
                </a:solidFill>
                <a:latin typeface="Trellacote" pitchFamily="2" charset="0"/>
                <a:ea typeface="Trellacote" pitchFamily="2" charset="0"/>
                <a:cs typeface="Trellacote" pitchFamily="2" charset="0"/>
              </a:rPr>
              <a:t>I</a:t>
            </a:r>
            <a:r>
              <a:rPr lang="en-US" sz="2800" dirty="0">
                <a:solidFill>
                  <a:srgbClr val="000000"/>
                </a:solidFill>
                <a:effectLst/>
                <a:latin typeface="Trellacote" pitchFamily="2" charset="0"/>
                <a:ea typeface="Trellacote" pitchFamily="2" charset="0"/>
                <a:cs typeface="Trellacote" pitchFamily="2" charset="0"/>
              </a:rPr>
              <a:t> came to know about so many new things. Also, I would like to thanks all those who had helped me directly or indirectly in completion of the project.</a:t>
            </a:r>
            <a:endParaRPr lang="en-IN" sz="2800" dirty="0">
              <a:solidFill>
                <a:srgbClr val="000000"/>
              </a:solidFill>
              <a:effectLst/>
              <a:latin typeface="Trellacote" pitchFamily="2" charset="0"/>
              <a:ea typeface="Trellacote" pitchFamily="2" charset="0"/>
              <a:cs typeface="Trellacote" pitchFamily="2" charset="0"/>
            </a:endParaRPr>
          </a:p>
          <a:p>
            <a:pPr marL="228600" algn="ctr">
              <a:lnSpc>
                <a:spcPct val="115000"/>
              </a:lnSpc>
              <a:spcAft>
                <a:spcPts val="1500"/>
              </a:spcAft>
            </a:pPr>
            <a:r>
              <a:rPr lang="en-US" sz="1800" spc="25" dirty="0">
                <a:solidFill>
                  <a:srgbClr val="323E4F"/>
                </a:solidFill>
                <a:effectLst/>
                <a:latin typeface="Trellacote" pitchFamily="2" charset="0"/>
                <a:ea typeface="Trellacote" pitchFamily="2" charset="0"/>
                <a:cs typeface="Trellacote" pitchFamily="2" charset="0"/>
              </a:rPr>
              <a:t> </a:t>
            </a:r>
            <a:endParaRPr lang="en-IN" sz="1800" spc="25" dirty="0">
              <a:solidFill>
                <a:srgbClr val="323E4F"/>
              </a:solidFill>
              <a:effectLst/>
              <a:latin typeface="Trellacote" pitchFamily="2" charset="0"/>
              <a:ea typeface="Trellacote" pitchFamily="2" charset="0"/>
              <a:cs typeface="Trellacote" pitchFamily="2" charset="0"/>
            </a:endParaRPr>
          </a:p>
        </p:txBody>
      </p:sp>
      <p:sp>
        <p:nvSpPr>
          <p:cNvPr id="4" name="Slide Number Placeholder 3">
            <a:extLst>
              <a:ext uri="{FF2B5EF4-FFF2-40B4-BE49-F238E27FC236}">
                <a16:creationId xmlns:a16="http://schemas.microsoft.com/office/drawing/2014/main" id="{6E72FE29-4B48-42D1-A756-4E3C0EB53E8C}"/>
              </a:ext>
            </a:extLst>
          </p:cNvPr>
          <p:cNvSpPr>
            <a:spLocks noGrp="1"/>
          </p:cNvSpPr>
          <p:nvPr>
            <p:ph type="sldNum" sz="quarter" idx="12"/>
          </p:nvPr>
        </p:nvSpPr>
        <p:spPr/>
        <p:txBody>
          <a:bodyPr/>
          <a:lstStyle/>
          <a:p>
            <a:fld id="{E1380751-B701-4DAD-BA0F-870CBF1DB0D0}" type="slidenum">
              <a:rPr lang="en-IN" smtClean="0"/>
              <a:t>5</a:t>
            </a:fld>
            <a:endParaRPr lang="en-IN"/>
          </a:p>
        </p:txBody>
      </p:sp>
      <p:sp>
        <p:nvSpPr>
          <p:cNvPr id="5" name="Rectangle 4">
            <a:extLst>
              <a:ext uri="{FF2B5EF4-FFF2-40B4-BE49-F238E27FC236}">
                <a16:creationId xmlns:a16="http://schemas.microsoft.com/office/drawing/2014/main" id="{AA532626-F6B1-45CB-BEDC-5DB0C3ACFD01}"/>
              </a:ext>
            </a:extLst>
          </p:cNvPr>
          <p:cNvSpPr/>
          <p:nvPr/>
        </p:nvSpPr>
        <p:spPr>
          <a:xfrm>
            <a:off x="1722635" y="9230365"/>
            <a:ext cx="3412729" cy="400110"/>
          </a:xfrm>
          <a:prstGeom prst="rect">
            <a:avLst/>
          </a:prstGeom>
          <a:noFill/>
        </p:spPr>
        <p:txBody>
          <a:bodyPr wrap="none" lIns="91440" tIns="45720" rIns="91440" bIns="45720">
            <a:spAutoFit/>
          </a:bodyPr>
          <a:lstStyle/>
          <a:p>
            <a:pPr algn="ctr"/>
            <a:r>
              <a:rPr lang="en-US" sz="2000" dirty="0">
                <a:ln w="0"/>
                <a:gradFill>
                  <a:gsLst>
                    <a:gs pos="21000">
                      <a:srgbClr val="53575C"/>
                    </a:gs>
                    <a:gs pos="88000">
                      <a:srgbClr val="C5C7CA"/>
                    </a:gs>
                  </a:gsLst>
                  <a:lin ang="5400000"/>
                </a:gradFill>
                <a:latin typeface="Colonna MT" panose="04020805060202030203" pitchFamily="82" charset="0"/>
                <a:ea typeface="Cambria" panose="02040503050406030204" pitchFamily="18" charset="0"/>
              </a:rPr>
              <a:t>Mrs. Anjali </a:t>
            </a:r>
            <a:r>
              <a:rPr lang="en-US" sz="2000" dirty="0" err="1">
                <a:ln w="0"/>
                <a:gradFill>
                  <a:gsLst>
                    <a:gs pos="21000">
                      <a:srgbClr val="53575C"/>
                    </a:gs>
                    <a:gs pos="88000">
                      <a:srgbClr val="C5C7CA"/>
                    </a:gs>
                  </a:gsLst>
                  <a:lin ang="5400000"/>
                </a:gradFill>
                <a:latin typeface="Colonna MT" panose="04020805060202030203" pitchFamily="82" charset="0"/>
                <a:ea typeface="Cambria" panose="02040503050406030204" pitchFamily="18" charset="0"/>
              </a:rPr>
              <a:t>Malkoti’s</a:t>
            </a:r>
            <a:r>
              <a:rPr lang="en-US" sz="2000" dirty="0">
                <a:ln w="0"/>
                <a:gradFill>
                  <a:gsLst>
                    <a:gs pos="21000">
                      <a:srgbClr val="53575C"/>
                    </a:gs>
                    <a:gs pos="88000">
                      <a:srgbClr val="C5C7CA"/>
                    </a:gs>
                  </a:gsLst>
                  <a:lin ang="5400000"/>
                </a:gradFill>
                <a:latin typeface="Colonna MT" panose="04020805060202030203" pitchFamily="82" charset="0"/>
                <a:ea typeface="Cambria" panose="02040503050406030204" pitchFamily="18" charset="0"/>
              </a:rPr>
              <a:t> Signature</a:t>
            </a:r>
          </a:p>
        </p:txBody>
      </p:sp>
      <p:cxnSp>
        <p:nvCxnSpPr>
          <p:cNvPr id="7" name="Straight Connector 6">
            <a:extLst>
              <a:ext uri="{FF2B5EF4-FFF2-40B4-BE49-F238E27FC236}">
                <a16:creationId xmlns:a16="http://schemas.microsoft.com/office/drawing/2014/main" id="{08178437-4FA7-4F87-AB8D-8884B0115FE7}"/>
              </a:ext>
            </a:extLst>
          </p:cNvPr>
          <p:cNvCxnSpPr/>
          <p:nvPr/>
        </p:nvCxnSpPr>
        <p:spPr>
          <a:xfrm>
            <a:off x="1803654" y="9144002"/>
            <a:ext cx="32313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07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50</a:t>
            </a:fld>
            <a:endParaRPr lang="en-IN"/>
          </a:p>
        </p:txBody>
      </p:sp>
      <p:pic>
        <p:nvPicPr>
          <p:cNvPr id="6" name="Picture 5">
            <a:extLst>
              <a:ext uri="{FF2B5EF4-FFF2-40B4-BE49-F238E27FC236}">
                <a16:creationId xmlns:a16="http://schemas.microsoft.com/office/drawing/2014/main" id="{31A65D84-20C8-4CA5-A236-D08060BB1DF6}"/>
              </a:ext>
            </a:extLst>
          </p:cNvPr>
          <p:cNvPicPr>
            <a:picLocks noChangeAspect="1"/>
          </p:cNvPicPr>
          <p:nvPr/>
        </p:nvPicPr>
        <p:blipFill>
          <a:blip r:embed="rId2"/>
          <a:stretch>
            <a:fillRect/>
          </a:stretch>
        </p:blipFill>
        <p:spPr>
          <a:xfrm>
            <a:off x="0" y="11669"/>
            <a:ext cx="6858000" cy="9882662"/>
          </a:xfrm>
          <a:prstGeom prst="rect">
            <a:avLst/>
          </a:prstGeom>
        </p:spPr>
      </p:pic>
    </p:spTree>
    <p:extLst>
      <p:ext uri="{BB962C8B-B14F-4D97-AF65-F5344CB8AC3E}">
        <p14:creationId xmlns:p14="http://schemas.microsoft.com/office/powerpoint/2010/main" val="133484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51</a:t>
            </a:fld>
            <a:endParaRPr lang="en-IN"/>
          </a:p>
        </p:txBody>
      </p:sp>
      <p:pic>
        <p:nvPicPr>
          <p:cNvPr id="10" name="Picture 9">
            <a:extLst>
              <a:ext uri="{FF2B5EF4-FFF2-40B4-BE49-F238E27FC236}">
                <a16:creationId xmlns:a16="http://schemas.microsoft.com/office/drawing/2014/main" id="{CC6A9773-C681-44B8-A12E-C4A094EFDCEA}"/>
              </a:ext>
            </a:extLst>
          </p:cNvPr>
          <p:cNvPicPr>
            <a:picLocks noChangeAspect="1"/>
          </p:cNvPicPr>
          <p:nvPr/>
        </p:nvPicPr>
        <p:blipFill>
          <a:blip r:embed="rId2"/>
          <a:stretch>
            <a:fillRect/>
          </a:stretch>
        </p:blipFill>
        <p:spPr>
          <a:xfrm>
            <a:off x="106325" y="0"/>
            <a:ext cx="6645349" cy="9911881"/>
          </a:xfrm>
          <a:prstGeom prst="rect">
            <a:avLst/>
          </a:prstGeom>
        </p:spPr>
      </p:pic>
    </p:spTree>
    <p:extLst>
      <p:ext uri="{BB962C8B-B14F-4D97-AF65-F5344CB8AC3E}">
        <p14:creationId xmlns:p14="http://schemas.microsoft.com/office/powerpoint/2010/main" val="341333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52</a:t>
            </a:fld>
            <a:endParaRPr lang="en-IN"/>
          </a:p>
        </p:txBody>
      </p:sp>
      <p:pic>
        <p:nvPicPr>
          <p:cNvPr id="4" name="Picture 3">
            <a:extLst>
              <a:ext uri="{FF2B5EF4-FFF2-40B4-BE49-F238E27FC236}">
                <a16:creationId xmlns:a16="http://schemas.microsoft.com/office/drawing/2014/main" id="{E195DCFA-BB46-49E0-95CF-A8EDEC73FBFA}"/>
              </a:ext>
            </a:extLst>
          </p:cNvPr>
          <p:cNvPicPr>
            <a:picLocks noChangeAspect="1"/>
          </p:cNvPicPr>
          <p:nvPr/>
        </p:nvPicPr>
        <p:blipFill>
          <a:blip r:embed="rId2"/>
          <a:stretch>
            <a:fillRect/>
          </a:stretch>
        </p:blipFill>
        <p:spPr>
          <a:xfrm>
            <a:off x="0" y="16920"/>
            <a:ext cx="6858000" cy="9872160"/>
          </a:xfrm>
          <a:prstGeom prst="rect">
            <a:avLst/>
          </a:prstGeom>
        </p:spPr>
      </p:pic>
    </p:spTree>
    <p:extLst>
      <p:ext uri="{BB962C8B-B14F-4D97-AF65-F5344CB8AC3E}">
        <p14:creationId xmlns:p14="http://schemas.microsoft.com/office/powerpoint/2010/main" val="2011225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53</a:t>
            </a:fld>
            <a:endParaRPr lang="en-IN"/>
          </a:p>
        </p:txBody>
      </p:sp>
      <p:pic>
        <p:nvPicPr>
          <p:cNvPr id="7" name="Picture 6">
            <a:extLst>
              <a:ext uri="{FF2B5EF4-FFF2-40B4-BE49-F238E27FC236}">
                <a16:creationId xmlns:a16="http://schemas.microsoft.com/office/drawing/2014/main" id="{87639DF0-932B-4E8C-AA90-0728554B65E6}"/>
              </a:ext>
            </a:extLst>
          </p:cNvPr>
          <p:cNvPicPr>
            <a:picLocks noChangeAspect="1"/>
          </p:cNvPicPr>
          <p:nvPr/>
        </p:nvPicPr>
        <p:blipFill>
          <a:blip r:embed="rId2"/>
          <a:stretch>
            <a:fillRect/>
          </a:stretch>
        </p:blipFill>
        <p:spPr>
          <a:xfrm>
            <a:off x="37214" y="33103"/>
            <a:ext cx="6783572" cy="9839794"/>
          </a:xfrm>
          <a:prstGeom prst="rect">
            <a:avLst/>
          </a:prstGeom>
        </p:spPr>
      </p:pic>
    </p:spTree>
    <p:extLst>
      <p:ext uri="{BB962C8B-B14F-4D97-AF65-F5344CB8AC3E}">
        <p14:creationId xmlns:p14="http://schemas.microsoft.com/office/powerpoint/2010/main" val="408264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54</a:t>
            </a:fld>
            <a:endParaRPr lang="en-IN"/>
          </a:p>
        </p:txBody>
      </p:sp>
      <p:pic>
        <p:nvPicPr>
          <p:cNvPr id="7" name="Picture 6">
            <a:extLst>
              <a:ext uri="{FF2B5EF4-FFF2-40B4-BE49-F238E27FC236}">
                <a16:creationId xmlns:a16="http://schemas.microsoft.com/office/drawing/2014/main" id="{C77451BA-0426-4AF7-AF65-6CFA63F0A258}"/>
              </a:ext>
            </a:extLst>
          </p:cNvPr>
          <p:cNvPicPr>
            <a:picLocks noChangeAspect="1"/>
          </p:cNvPicPr>
          <p:nvPr/>
        </p:nvPicPr>
        <p:blipFill>
          <a:blip r:embed="rId2"/>
          <a:stretch>
            <a:fillRect/>
          </a:stretch>
        </p:blipFill>
        <p:spPr>
          <a:xfrm>
            <a:off x="0" y="0"/>
            <a:ext cx="6858000" cy="9861657"/>
          </a:xfrm>
          <a:prstGeom prst="rect">
            <a:avLst/>
          </a:prstGeom>
        </p:spPr>
      </p:pic>
    </p:spTree>
    <p:extLst>
      <p:ext uri="{BB962C8B-B14F-4D97-AF65-F5344CB8AC3E}">
        <p14:creationId xmlns:p14="http://schemas.microsoft.com/office/powerpoint/2010/main" val="208626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55</a:t>
            </a:fld>
            <a:endParaRPr lang="en-IN"/>
          </a:p>
        </p:txBody>
      </p:sp>
      <p:pic>
        <p:nvPicPr>
          <p:cNvPr id="4" name="Picture 3">
            <a:extLst>
              <a:ext uri="{FF2B5EF4-FFF2-40B4-BE49-F238E27FC236}">
                <a16:creationId xmlns:a16="http://schemas.microsoft.com/office/drawing/2014/main" id="{891A190F-F1D7-4D09-9DCB-3931B68BFC46}"/>
              </a:ext>
            </a:extLst>
          </p:cNvPr>
          <p:cNvPicPr>
            <a:picLocks noChangeAspect="1"/>
          </p:cNvPicPr>
          <p:nvPr/>
        </p:nvPicPr>
        <p:blipFill>
          <a:blip r:embed="rId2"/>
          <a:stretch>
            <a:fillRect/>
          </a:stretch>
        </p:blipFill>
        <p:spPr>
          <a:xfrm>
            <a:off x="0" y="0"/>
            <a:ext cx="6858000" cy="10213371"/>
          </a:xfrm>
          <a:prstGeom prst="rect">
            <a:avLst/>
          </a:prstGeom>
        </p:spPr>
      </p:pic>
    </p:spTree>
    <p:extLst>
      <p:ext uri="{BB962C8B-B14F-4D97-AF65-F5344CB8AC3E}">
        <p14:creationId xmlns:p14="http://schemas.microsoft.com/office/powerpoint/2010/main" val="942492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56</a:t>
            </a:fld>
            <a:endParaRPr lang="en-IN"/>
          </a:p>
        </p:txBody>
      </p:sp>
      <p:pic>
        <p:nvPicPr>
          <p:cNvPr id="5" name="Picture 4">
            <a:extLst>
              <a:ext uri="{FF2B5EF4-FFF2-40B4-BE49-F238E27FC236}">
                <a16:creationId xmlns:a16="http://schemas.microsoft.com/office/drawing/2014/main" id="{4EFA011D-47DB-410D-A247-55EBE97807EA}"/>
              </a:ext>
            </a:extLst>
          </p:cNvPr>
          <p:cNvPicPr>
            <a:picLocks noChangeAspect="1"/>
          </p:cNvPicPr>
          <p:nvPr/>
        </p:nvPicPr>
        <p:blipFill>
          <a:blip r:embed="rId2"/>
          <a:stretch>
            <a:fillRect/>
          </a:stretch>
        </p:blipFill>
        <p:spPr>
          <a:xfrm>
            <a:off x="0" y="0"/>
            <a:ext cx="6858000" cy="10229061"/>
          </a:xfrm>
          <a:prstGeom prst="rect">
            <a:avLst/>
          </a:prstGeom>
        </p:spPr>
      </p:pic>
    </p:spTree>
    <p:extLst>
      <p:ext uri="{BB962C8B-B14F-4D97-AF65-F5344CB8AC3E}">
        <p14:creationId xmlns:p14="http://schemas.microsoft.com/office/powerpoint/2010/main" val="1663150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57</a:t>
            </a:fld>
            <a:endParaRPr lang="en-IN"/>
          </a:p>
        </p:txBody>
      </p:sp>
      <p:pic>
        <p:nvPicPr>
          <p:cNvPr id="4" name="Picture 3">
            <a:extLst>
              <a:ext uri="{FF2B5EF4-FFF2-40B4-BE49-F238E27FC236}">
                <a16:creationId xmlns:a16="http://schemas.microsoft.com/office/drawing/2014/main" id="{EBB081FB-EA11-4303-97B7-A47570F3132D}"/>
              </a:ext>
            </a:extLst>
          </p:cNvPr>
          <p:cNvPicPr>
            <a:picLocks noChangeAspect="1"/>
          </p:cNvPicPr>
          <p:nvPr/>
        </p:nvPicPr>
        <p:blipFill>
          <a:blip r:embed="rId2"/>
          <a:stretch>
            <a:fillRect/>
          </a:stretch>
        </p:blipFill>
        <p:spPr>
          <a:xfrm>
            <a:off x="0" y="0"/>
            <a:ext cx="6858000" cy="10260582"/>
          </a:xfrm>
          <a:prstGeom prst="rect">
            <a:avLst/>
          </a:prstGeom>
        </p:spPr>
      </p:pic>
    </p:spTree>
    <p:extLst>
      <p:ext uri="{BB962C8B-B14F-4D97-AF65-F5344CB8AC3E}">
        <p14:creationId xmlns:p14="http://schemas.microsoft.com/office/powerpoint/2010/main" val="3663854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58</a:t>
            </a:fld>
            <a:endParaRPr lang="en-IN"/>
          </a:p>
        </p:txBody>
      </p:sp>
      <p:pic>
        <p:nvPicPr>
          <p:cNvPr id="5" name="Picture 4">
            <a:extLst>
              <a:ext uri="{FF2B5EF4-FFF2-40B4-BE49-F238E27FC236}">
                <a16:creationId xmlns:a16="http://schemas.microsoft.com/office/drawing/2014/main" id="{5991AFA0-4736-473A-9C0E-3AF06722018D}"/>
              </a:ext>
            </a:extLst>
          </p:cNvPr>
          <p:cNvPicPr>
            <a:picLocks noChangeAspect="1"/>
          </p:cNvPicPr>
          <p:nvPr/>
        </p:nvPicPr>
        <p:blipFill>
          <a:blip r:embed="rId2"/>
          <a:stretch>
            <a:fillRect/>
          </a:stretch>
        </p:blipFill>
        <p:spPr>
          <a:xfrm>
            <a:off x="0" y="0"/>
            <a:ext cx="6858000" cy="7497369"/>
          </a:xfrm>
          <a:prstGeom prst="rect">
            <a:avLst/>
          </a:prstGeom>
        </p:spPr>
      </p:pic>
      <p:pic>
        <p:nvPicPr>
          <p:cNvPr id="10" name="Picture 9">
            <a:extLst>
              <a:ext uri="{FF2B5EF4-FFF2-40B4-BE49-F238E27FC236}">
                <a16:creationId xmlns:a16="http://schemas.microsoft.com/office/drawing/2014/main" id="{221429AC-6FBB-45C7-9E39-17EAF58D469E}"/>
              </a:ext>
            </a:extLst>
          </p:cNvPr>
          <p:cNvPicPr>
            <a:picLocks noChangeAspect="1"/>
          </p:cNvPicPr>
          <p:nvPr/>
        </p:nvPicPr>
        <p:blipFill>
          <a:blip r:embed="rId3"/>
          <a:stretch>
            <a:fillRect/>
          </a:stretch>
        </p:blipFill>
        <p:spPr>
          <a:xfrm>
            <a:off x="0" y="3214445"/>
            <a:ext cx="6525536" cy="3477110"/>
          </a:xfrm>
          <a:prstGeom prst="rect">
            <a:avLst/>
          </a:prstGeom>
        </p:spPr>
      </p:pic>
    </p:spTree>
    <p:extLst>
      <p:ext uri="{BB962C8B-B14F-4D97-AF65-F5344CB8AC3E}">
        <p14:creationId xmlns:p14="http://schemas.microsoft.com/office/powerpoint/2010/main" val="277346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59</a:t>
            </a:fld>
            <a:endParaRPr lang="en-IN"/>
          </a:p>
        </p:txBody>
      </p:sp>
      <p:sp>
        <p:nvSpPr>
          <p:cNvPr id="7" name="TextBox 6">
            <a:extLst>
              <a:ext uri="{FF2B5EF4-FFF2-40B4-BE49-F238E27FC236}">
                <a16:creationId xmlns:a16="http://schemas.microsoft.com/office/drawing/2014/main" id="{A2E6B2B0-84B6-4B5C-81A3-624C668A3DB3}"/>
              </a:ext>
            </a:extLst>
          </p:cNvPr>
          <p:cNvSpPr txBox="1"/>
          <p:nvPr/>
        </p:nvSpPr>
        <p:spPr>
          <a:xfrm>
            <a:off x="0" y="0"/>
            <a:ext cx="6857999" cy="2123658"/>
          </a:xfrm>
          <a:prstGeom prst="rect">
            <a:avLst/>
          </a:prstGeom>
          <a:noFill/>
        </p:spPr>
        <p:txBody>
          <a:bodyPr wrap="square">
            <a:spAutoFit/>
          </a:bodyPr>
          <a:lstStyle/>
          <a:p>
            <a:pPr algn="ctr"/>
            <a:r>
              <a:rPr lang="en-IN" sz="6600" b="0" u="sng" cap="none" spc="0" dirty="0">
                <a:ln w="0"/>
                <a:effectLst>
                  <a:reflection blurRad="6350" stA="53000" endA="300" endPos="35500" dir="5400000" sy="-90000" algn="bl" rotWithShape="0"/>
                </a:effectLst>
                <a:latin typeface="Aquire Light" pitchFamily="50" charset="0"/>
              </a:rPr>
              <a:t>Output</a:t>
            </a:r>
            <a:r>
              <a:rPr lang="en-IN" sz="6600" b="0" cap="none" spc="0" dirty="0">
                <a:ln w="0"/>
                <a:effectLst>
                  <a:reflection blurRad="6350" stA="53000" endA="300" endPos="35500" dir="5400000" sy="-90000" algn="bl" rotWithShape="0"/>
                </a:effectLst>
                <a:latin typeface="Abadi" panose="020B0604020104020204" pitchFamily="34" charset="0"/>
                <a:cs typeface="Angsana New" panose="02020603050405020304" pitchFamily="18" charset="-34"/>
              </a:rPr>
              <a:t>/</a:t>
            </a:r>
            <a:r>
              <a:rPr lang="en-IN" sz="6600" b="0" u="sng" cap="none" spc="0" dirty="0">
                <a:ln w="0"/>
                <a:effectLst>
                  <a:reflection blurRad="6350" stA="53000" endA="300" endPos="35500" dir="5400000" sy="-90000" algn="bl" rotWithShape="0"/>
                </a:effectLst>
                <a:latin typeface="Aquire Light" pitchFamily="50" charset="0"/>
              </a:rPr>
              <a:t> screenshots</a:t>
            </a:r>
            <a:endParaRPr lang="en-IN" sz="6600" b="0" cap="none" spc="0" dirty="0">
              <a:ln w="0"/>
              <a:effectLst>
                <a:reflection blurRad="6350" stA="53000" endA="300" endPos="35500" dir="5400000" sy="-90000" algn="bl" rotWithShape="0"/>
              </a:effectLst>
              <a:latin typeface="Aquire Light" pitchFamily="50" charset="0"/>
            </a:endParaRPr>
          </a:p>
        </p:txBody>
      </p:sp>
      <p:pic>
        <p:nvPicPr>
          <p:cNvPr id="6" name="Picture 5">
            <a:extLst>
              <a:ext uri="{FF2B5EF4-FFF2-40B4-BE49-F238E27FC236}">
                <a16:creationId xmlns:a16="http://schemas.microsoft.com/office/drawing/2014/main" id="{6C45C06B-DE19-4E98-86DC-284CEBC15A9F}"/>
              </a:ext>
            </a:extLst>
          </p:cNvPr>
          <p:cNvPicPr>
            <a:picLocks noChangeAspect="1"/>
          </p:cNvPicPr>
          <p:nvPr/>
        </p:nvPicPr>
        <p:blipFill>
          <a:blip r:embed="rId2"/>
          <a:stretch>
            <a:fillRect/>
          </a:stretch>
        </p:blipFill>
        <p:spPr>
          <a:xfrm>
            <a:off x="-1" y="4269873"/>
            <a:ext cx="6858000" cy="4300687"/>
          </a:xfrm>
          <a:prstGeom prst="rect">
            <a:avLst/>
          </a:prstGeom>
        </p:spPr>
      </p:pic>
      <p:sp>
        <p:nvSpPr>
          <p:cNvPr id="9" name="TextBox 8">
            <a:extLst>
              <a:ext uri="{FF2B5EF4-FFF2-40B4-BE49-F238E27FC236}">
                <a16:creationId xmlns:a16="http://schemas.microsoft.com/office/drawing/2014/main" id="{FB9CB9D4-1014-444E-9365-22AB21595899}"/>
              </a:ext>
            </a:extLst>
          </p:cNvPr>
          <p:cNvSpPr txBox="1"/>
          <p:nvPr/>
        </p:nvSpPr>
        <p:spPr>
          <a:xfrm>
            <a:off x="1764335" y="2572860"/>
            <a:ext cx="3514060" cy="830997"/>
          </a:xfrm>
          <a:prstGeom prst="rect">
            <a:avLst/>
          </a:prstGeom>
          <a:noFill/>
        </p:spPr>
        <p:txBody>
          <a:bodyPr wrap="square">
            <a:spAutoFit/>
          </a:bodyPr>
          <a:lstStyle/>
          <a:p>
            <a:r>
              <a:rPr lang="en-US" sz="4800" u="sng" dirty="0">
                <a:latin typeface="Aquire Light" pitchFamily="50" charset="0"/>
              </a:rPr>
              <a:t>Main menu</a:t>
            </a:r>
            <a:endParaRPr lang="en-IN" sz="4800" u="sng" dirty="0">
              <a:latin typeface="Aquire Light" pitchFamily="50" charset="0"/>
            </a:endParaRPr>
          </a:p>
        </p:txBody>
      </p:sp>
      <p:cxnSp>
        <p:nvCxnSpPr>
          <p:cNvPr id="10" name="Connector: Curved 9">
            <a:extLst>
              <a:ext uri="{FF2B5EF4-FFF2-40B4-BE49-F238E27FC236}">
                <a16:creationId xmlns:a16="http://schemas.microsoft.com/office/drawing/2014/main" id="{4814F76C-E23B-4FE0-AED3-118C0311F5C3}"/>
              </a:ext>
            </a:extLst>
          </p:cNvPr>
          <p:cNvCxnSpPr>
            <a:cxnSpLocks/>
            <a:endCxn id="9" idx="2"/>
          </p:cNvCxnSpPr>
          <p:nvPr/>
        </p:nvCxnSpPr>
        <p:spPr>
          <a:xfrm rot="5400000" flipH="1" flipV="1">
            <a:off x="2803394" y="3460624"/>
            <a:ext cx="774738" cy="661204"/>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8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CDECD-C689-4952-B164-836914DC96BE}"/>
              </a:ext>
            </a:extLst>
          </p:cNvPr>
          <p:cNvSpPr txBox="1"/>
          <p:nvPr/>
        </p:nvSpPr>
        <p:spPr>
          <a:xfrm>
            <a:off x="0" y="-117631"/>
            <a:ext cx="6858000" cy="1107996"/>
          </a:xfrm>
          <a:prstGeom prst="rect">
            <a:avLst/>
          </a:prstGeom>
          <a:noFill/>
        </p:spPr>
        <p:txBody>
          <a:bodyPr wrap="square">
            <a:spAutoFit/>
          </a:bodyPr>
          <a:lstStyle/>
          <a:p>
            <a:pPr algn="ctr"/>
            <a:r>
              <a:rPr lang="en-IN" sz="6600" u="sng" dirty="0">
                <a:ln w="0"/>
                <a:effectLst>
                  <a:reflection blurRad="6350" stA="53000" endA="300" endPos="35500" dir="5400000" sy="-90000" algn="bl" rotWithShape="0"/>
                </a:effectLst>
                <a:latin typeface="Aquire Light" pitchFamily="50" charset="0"/>
              </a:rPr>
              <a:t>introduction</a:t>
            </a:r>
            <a:endParaRPr lang="en-IN" sz="6600" dirty="0">
              <a:latin typeface="Aquire Light" pitchFamily="50" charset="0"/>
            </a:endParaRPr>
          </a:p>
        </p:txBody>
      </p:sp>
      <p:sp>
        <p:nvSpPr>
          <p:cNvPr id="2" name="TextBox 1">
            <a:extLst>
              <a:ext uri="{FF2B5EF4-FFF2-40B4-BE49-F238E27FC236}">
                <a16:creationId xmlns:a16="http://schemas.microsoft.com/office/drawing/2014/main" id="{CE5491F1-E0D0-4A78-B45B-01C6E77331FA}"/>
              </a:ext>
            </a:extLst>
          </p:cNvPr>
          <p:cNvSpPr txBox="1"/>
          <p:nvPr/>
        </p:nvSpPr>
        <p:spPr>
          <a:xfrm>
            <a:off x="312516" y="1296366"/>
            <a:ext cx="6232967" cy="8987076"/>
          </a:xfrm>
          <a:prstGeom prst="rect">
            <a:avLst/>
          </a:prstGeom>
          <a:noFill/>
        </p:spPr>
        <p:txBody>
          <a:bodyPr wrap="square" rtlCol="0">
            <a:spAutoFit/>
          </a:bodyPr>
          <a:lstStyle/>
          <a:p>
            <a:r>
              <a:rPr lang="en-IN" sz="1700" dirty="0">
                <a:solidFill>
                  <a:sysClr val="windowText" lastClr="000000"/>
                </a:solidFill>
                <a:latin typeface="Trellacote" pitchFamily="2" charset="0"/>
                <a:ea typeface="Trellacote" pitchFamily="2" charset="0"/>
                <a:cs typeface="Trellacote" pitchFamily="2" charset="0"/>
              </a:rPr>
              <a:t>I developed this</a:t>
            </a:r>
            <a:r>
              <a:rPr lang="en-IN" sz="1700" dirty="0">
                <a:solidFill>
                  <a:sysClr val="windowText" lastClr="000000"/>
                </a:solidFill>
                <a:effectLst/>
                <a:latin typeface="Trellacote" pitchFamily="2" charset="0"/>
                <a:ea typeface="Trellacote" pitchFamily="2" charset="0"/>
                <a:cs typeface="Trellacote" pitchFamily="2" charset="0"/>
              </a:rPr>
              <a:t> project to simplify the work done by management staff in schools, as we all know that education and school is backbone of any country</a:t>
            </a:r>
            <a:r>
              <a:rPr lang="en-IN" sz="1700" spc="25" dirty="0">
                <a:solidFill>
                  <a:sysClr val="windowText" lastClr="000000"/>
                </a:solidFill>
                <a:effectLst/>
                <a:latin typeface="Trellacote" pitchFamily="2" charset="0"/>
                <a:ea typeface="Trellacote" pitchFamily="2" charset="0"/>
                <a:cs typeface="Trellacote" pitchFamily="2" charset="0"/>
              </a:rPr>
              <a:t> </a:t>
            </a:r>
            <a:r>
              <a:rPr lang="en-IN" sz="1700" spc="25" dirty="0">
                <a:solidFill>
                  <a:sysClr val="windowText" lastClr="000000"/>
                </a:solidFill>
                <a:latin typeface="Trellacote" pitchFamily="2" charset="0"/>
                <a:ea typeface="Trellacote" pitchFamily="2" charset="0"/>
                <a:cs typeface="Trellacote" pitchFamily="2" charset="0"/>
              </a:rPr>
              <a:t>a</a:t>
            </a:r>
            <a:r>
              <a:rPr lang="en-IN" sz="1700" spc="25" dirty="0">
                <a:solidFill>
                  <a:sysClr val="windowText" lastClr="000000"/>
                </a:solidFill>
                <a:effectLst/>
                <a:latin typeface="Trellacote" pitchFamily="2" charset="0"/>
                <a:ea typeface="Trellacote" pitchFamily="2" charset="0"/>
                <a:cs typeface="Trellacote" pitchFamily="2" charset="0"/>
              </a:rPr>
              <a:t>nd for people w</a:t>
            </a:r>
            <a:r>
              <a:rPr lang="en-IN" sz="1700" spc="25" dirty="0">
                <a:solidFill>
                  <a:sysClr val="windowText" lastClr="000000"/>
                </a:solidFill>
                <a:latin typeface="Trellacote" pitchFamily="2" charset="0"/>
                <a:ea typeface="Trellacote" pitchFamily="2" charset="0"/>
                <a:cs typeface="Trellacote" pitchFamily="2" charset="0"/>
              </a:rPr>
              <a:t>orking in this important purpose of providing education should also have best resources and facilities to ease their work, just like in big companies.</a:t>
            </a:r>
          </a:p>
          <a:p>
            <a:endParaRPr lang="en-IN" sz="1700" spc="25" dirty="0">
              <a:solidFill>
                <a:sysClr val="windowText" lastClr="000000"/>
              </a:solidFill>
              <a:latin typeface="Trellacote" pitchFamily="2" charset="0"/>
              <a:ea typeface="Trellacote" pitchFamily="2" charset="0"/>
              <a:cs typeface="Trellacote" pitchFamily="2" charset="0"/>
            </a:endParaRPr>
          </a:p>
          <a:p>
            <a:r>
              <a:rPr lang="en-IN" sz="1700" spc="25" dirty="0">
                <a:solidFill>
                  <a:sysClr val="windowText" lastClr="000000"/>
                </a:solidFill>
                <a:latin typeface="Trellacote" pitchFamily="2" charset="0"/>
                <a:ea typeface="Trellacote" pitchFamily="2" charset="0"/>
                <a:cs typeface="Trellacote" pitchFamily="2" charset="0"/>
              </a:rPr>
              <a:t>So, this project is my small incitation on this very big purpose. </a:t>
            </a:r>
          </a:p>
          <a:p>
            <a:endParaRPr lang="en-IN" sz="1700" spc="25" dirty="0">
              <a:solidFill>
                <a:sysClr val="windowText" lastClr="000000"/>
              </a:solidFill>
              <a:effectLst/>
              <a:latin typeface="Trellacote" pitchFamily="2" charset="0"/>
              <a:ea typeface="Trellacote" pitchFamily="2" charset="0"/>
              <a:cs typeface="Trellacote" pitchFamily="2" charset="0"/>
            </a:endParaRPr>
          </a:p>
          <a:p>
            <a:r>
              <a:rPr lang="en-IN" sz="1700" spc="25" dirty="0">
                <a:solidFill>
                  <a:sysClr val="windowText" lastClr="000000"/>
                </a:solidFill>
                <a:latin typeface="Trellacote" pitchFamily="2" charset="0"/>
                <a:ea typeface="Trellacote" pitchFamily="2" charset="0"/>
                <a:cs typeface="Trellacote" pitchFamily="2" charset="0"/>
              </a:rPr>
              <a:t>This Project(School Management System) has features like adding students data direct to MySQL through a Graphical User Interface(GUI), and basic features like </a:t>
            </a:r>
            <a:r>
              <a:rPr lang="en-IN" sz="1700" spc="25" dirty="0" err="1">
                <a:solidFill>
                  <a:sysClr val="windowText" lastClr="000000"/>
                </a:solidFill>
                <a:latin typeface="Trellacote" pitchFamily="2" charset="0"/>
                <a:ea typeface="Trellacote" pitchFamily="2" charset="0"/>
                <a:cs typeface="Trellacote" pitchFamily="2" charset="0"/>
              </a:rPr>
              <a:t>deletation</a:t>
            </a:r>
            <a:r>
              <a:rPr lang="en-IN" sz="1700" spc="25" dirty="0">
                <a:solidFill>
                  <a:sysClr val="windowText" lastClr="000000"/>
                </a:solidFill>
                <a:latin typeface="Trellacote" pitchFamily="2" charset="0"/>
                <a:ea typeface="Trellacote" pitchFamily="2" charset="0"/>
                <a:cs typeface="Trellacote" pitchFamily="2" charset="0"/>
              </a:rPr>
              <a:t>, edition are also their. Also some other good features are also in my project which I specified further in FEATURES section.</a:t>
            </a:r>
          </a:p>
          <a:p>
            <a:endParaRPr lang="en-IN" sz="1700" spc="25" dirty="0">
              <a:solidFill>
                <a:sysClr val="windowText" lastClr="000000"/>
              </a:solidFill>
              <a:effectLst/>
              <a:latin typeface="Trellacote" pitchFamily="2" charset="0"/>
              <a:ea typeface="Trellacote" pitchFamily="2" charset="0"/>
              <a:cs typeface="Trellacote" pitchFamily="2" charset="0"/>
            </a:endParaRPr>
          </a:p>
          <a:p>
            <a:r>
              <a:rPr lang="en-IN" sz="1700" spc="25" dirty="0">
                <a:solidFill>
                  <a:sysClr val="windowText" lastClr="000000"/>
                </a:solidFill>
                <a:latin typeface="Trellacote" pitchFamily="2" charset="0"/>
                <a:ea typeface="Trellacote" pitchFamily="2" charset="0"/>
                <a:cs typeface="Trellacote" pitchFamily="2" charset="0"/>
              </a:rPr>
              <a:t>This project is for now only usable by teachers and staff but this was not my starting motive.</a:t>
            </a:r>
          </a:p>
          <a:p>
            <a:endParaRPr lang="en-IN" sz="1700" spc="25" dirty="0">
              <a:solidFill>
                <a:sysClr val="windowText" lastClr="000000"/>
              </a:solidFill>
              <a:latin typeface="Trellacote" pitchFamily="2" charset="0"/>
              <a:ea typeface="Trellacote" pitchFamily="2" charset="0"/>
              <a:cs typeface="Trellacote" pitchFamily="2" charset="0"/>
            </a:endParaRPr>
          </a:p>
          <a:p>
            <a:pPr fontAlgn="t"/>
            <a:r>
              <a:rPr lang="en-IN" sz="1700" spc="25" dirty="0">
                <a:solidFill>
                  <a:sysClr val="windowText" lastClr="000000"/>
                </a:solidFill>
                <a:effectLst/>
                <a:latin typeface="Trellacote" pitchFamily="2" charset="0"/>
                <a:ea typeface="Trellacote" pitchFamily="2" charset="0"/>
                <a:cs typeface="Trellacote" pitchFamily="2" charset="0"/>
              </a:rPr>
              <a:t>A</a:t>
            </a:r>
            <a:r>
              <a:rPr lang="en-IN" sz="1700" spc="25" dirty="0">
                <a:solidFill>
                  <a:sysClr val="windowText" lastClr="000000"/>
                </a:solidFill>
                <a:latin typeface="Trellacote" pitchFamily="2" charset="0"/>
                <a:ea typeface="Trellacote" pitchFamily="2" charset="0"/>
                <a:cs typeface="Trellacote" pitchFamily="2" charset="0"/>
              </a:rPr>
              <a:t>t starting I have thinking of making a revolutionary project that’ll not be only for teachers and staff but also accessible by students to in which students can login and see their marks and grads, And can Rate teachers of school and at month starting it’ll make a list and show rating of the teachers. But I didn’t know that this idea was not a one man show, So it’ll take a team to work on and will contain thousands of line.</a:t>
            </a:r>
          </a:p>
          <a:p>
            <a:pPr fontAlgn="t"/>
            <a:endParaRPr lang="en-IN" sz="1700" spc="25" dirty="0">
              <a:solidFill>
                <a:sysClr val="windowText" lastClr="000000"/>
              </a:solidFill>
              <a:latin typeface="Trellacote" pitchFamily="2" charset="0"/>
              <a:ea typeface="Trellacote" pitchFamily="2" charset="0"/>
              <a:cs typeface="Trellacote" pitchFamily="2" charset="0"/>
            </a:endParaRPr>
          </a:p>
          <a:p>
            <a:pPr fontAlgn="t"/>
            <a:r>
              <a:rPr lang="en-IN" sz="1700" b="0" i="0" spc="25" dirty="0">
                <a:solidFill>
                  <a:sysClr val="windowText" lastClr="000000"/>
                </a:solidFill>
                <a:effectLst/>
                <a:latin typeface="Trellacote" pitchFamily="2" charset="0"/>
                <a:ea typeface="Trellacote" pitchFamily="2" charset="0"/>
                <a:cs typeface="Trellacote" pitchFamily="2" charset="0"/>
              </a:rPr>
              <a:t>But  here  is what I accomplished al</a:t>
            </a:r>
            <a:r>
              <a:rPr lang="en-IN" sz="1700" spc="25" dirty="0">
                <a:solidFill>
                  <a:sysClr val="windowText" lastClr="000000"/>
                </a:solidFill>
                <a:latin typeface="Trellacote" pitchFamily="2" charset="0"/>
                <a:ea typeface="Trellacote" pitchFamily="2" charset="0"/>
                <a:cs typeface="Trellacote" pitchFamily="2" charset="0"/>
              </a:rPr>
              <a:t>one so it was not that much good of what I have think initially but here I present you the research I done on the topic of School Management System.</a:t>
            </a:r>
          </a:p>
          <a:p>
            <a:pPr fontAlgn="t"/>
            <a:endParaRPr lang="en-IN" sz="1700" spc="25" dirty="0">
              <a:solidFill>
                <a:sysClr val="windowText" lastClr="000000"/>
              </a:solidFill>
              <a:latin typeface="Trellacote" pitchFamily="2" charset="0"/>
              <a:ea typeface="Trellacote" pitchFamily="2" charset="0"/>
              <a:cs typeface="Trellacote" pitchFamily="2" charset="0"/>
            </a:endParaRPr>
          </a:p>
          <a:p>
            <a:pPr fontAlgn="t"/>
            <a:r>
              <a:rPr lang="en-IN" sz="1700" i="1" spc="25" dirty="0">
                <a:solidFill>
                  <a:sysClr val="windowText" lastClr="000000"/>
                </a:solidFill>
                <a:latin typeface="Trellacote" pitchFamily="2" charset="0"/>
                <a:ea typeface="Trellacote" pitchFamily="2" charset="0"/>
                <a:cs typeface="Trellacote" pitchFamily="2" charset="0"/>
              </a:rPr>
              <a:t>“Oh, Wait a minute did I forget to tell you that now the project is not School Management System anymore it was now FAKE School Management System.”</a:t>
            </a:r>
            <a:endParaRPr lang="en-IN" sz="1700" b="0" i="1" dirty="0">
              <a:solidFill>
                <a:sysClr val="windowText" lastClr="000000"/>
              </a:solidFill>
              <a:effectLst/>
              <a:latin typeface="Google Sans"/>
            </a:endParaRPr>
          </a:p>
          <a:p>
            <a:br>
              <a:rPr lang="en-IN" sz="1700" i="1" dirty="0">
                <a:solidFill>
                  <a:sysClr val="windowText" lastClr="000000"/>
                </a:solidFill>
              </a:rPr>
            </a:br>
            <a:r>
              <a:rPr lang="en-IN" sz="1700" i="1" spc="25" dirty="0">
                <a:solidFill>
                  <a:sysClr val="windowText" lastClr="000000"/>
                </a:solidFill>
                <a:latin typeface="Trellacote" pitchFamily="2" charset="0"/>
                <a:ea typeface="Trellacote" pitchFamily="2" charset="0"/>
                <a:cs typeface="Trellacote" pitchFamily="2" charset="0"/>
              </a:rPr>
              <a:t> </a:t>
            </a:r>
            <a:endParaRPr lang="en-IN" sz="1700" i="1" dirty="0">
              <a:solidFill>
                <a:sysClr val="windowText" lastClr="000000"/>
              </a:solidFill>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1848188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60</a:t>
            </a:fld>
            <a:endParaRPr lang="en-IN"/>
          </a:p>
        </p:txBody>
      </p:sp>
      <p:pic>
        <p:nvPicPr>
          <p:cNvPr id="4" name="Picture 3">
            <a:extLst>
              <a:ext uri="{FF2B5EF4-FFF2-40B4-BE49-F238E27FC236}">
                <a16:creationId xmlns:a16="http://schemas.microsoft.com/office/drawing/2014/main" id="{CF38A585-CC89-4C1B-82A6-FA159D9CF627}"/>
              </a:ext>
            </a:extLst>
          </p:cNvPr>
          <p:cNvPicPr>
            <a:picLocks noChangeAspect="1"/>
          </p:cNvPicPr>
          <p:nvPr/>
        </p:nvPicPr>
        <p:blipFill>
          <a:blip r:embed="rId2"/>
          <a:stretch>
            <a:fillRect/>
          </a:stretch>
        </p:blipFill>
        <p:spPr>
          <a:xfrm>
            <a:off x="1309391" y="350874"/>
            <a:ext cx="4239217" cy="2476846"/>
          </a:xfrm>
          <a:prstGeom prst="rect">
            <a:avLst/>
          </a:prstGeom>
        </p:spPr>
      </p:pic>
      <p:pic>
        <p:nvPicPr>
          <p:cNvPr id="9" name="Picture 8">
            <a:extLst>
              <a:ext uri="{FF2B5EF4-FFF2-40B4-BE49-F238E27FC236}">
                <a16:creationId xmlns:a16="http://schemas.microsoft.com/office/drawing/2014/main" id="{256EB865-5232-4E6F-82EE-09DC6DFA20B8}"/>
              </a:ext>
            </a:extLst>
          </p:cNvPr>
          <p:cNvPicPr>
            <a:picLocks noChangeAspect="1"/>
          </p:cNvPicPr>
          <p:nvPr/>
        </p:nvPicPr>
        <p:blipFill>
          <a:blip r:embed="rId3"/>
          <a:stretch>
            <a:fillRect/>
          </a:stretch>
        </p:blipFill>
        <p:spPr>
          <a:xfrm>
            <a:off x="1371791" y="5977990"/>
            <a:ext cx="1886213" cy="2200582"/>
          </a:xfrm>
          <a:prstGeom prst="rect">
            <a:avLst/>
          </a:prstGeom>
        </p:spPr>
      </p:pic>
      <p:pic>
        <p:nvPicPr>
          <p:cNvPr id="13" name="Picture 12">
            <a:extLst>
              <a:ext uri="{FF2B5EF4-FFF2-40B4-BE49-F238E27FC236}">
                <a16:creationId xmlns:a16="http://schemas.microsoft.com/office/drawing/2014/main" id="{1F7C176B-8E5A-4296-ACD0-F9B623D4091B}"/>
              </a:ext>
            </a:extLst>
          </p:cNvPr>
          <p:cNvPicPr>
            <a:picLocks noChangeAspect="1"/>
          </p:cNvPicPr>
          <p:nvPr/>
        </p:nvPicPr>
        <p:blipFill>
          <a:blip r:embed="rId4"/>
          <a:stretch>
            <a:fillRect/>
          </a:stretch>
        </p:blipFill>
        <p:spPr>
          <a:xfrm>
            <a:off x="3490616" y="5973227"/>
            <a:ext cx="2124371" cy="2210108"/>
          </a:xfrm>
          <a:prstGeom prst="rect">
            <a:avLst/>
          </a:prstGeom>
        </p:spPr>
      </p:pic>
      <p:pic>
        <p:nvPicPr>
          <p:cNvPr id="15" name="Picture 14">
            <a:extLst>
              <a:ext uri="{FF2B5EF4-FFF2-40B4-BE49-F238E27FC236}">
                <a16:creationId xmlns:a16="http://schemas.microsoft.com/office/drawing/2014/main" id="{1A231D2D-663B-4E11-8D40-88DB4BCEA7E4}"/>
              </a:ext>
            </a:extLst>
          </p:cNvPr>
          <p:cNvPicPr>
            <a:picLocks noChangeAspect="1"/>
          </p:cNvPicPr>
          <p:nvPr/>
        </p:nvPicPr>
        <p:blipFill>
          <a:blip r:embed="rId5"/>
          <a:stretch>
            <a:fillRect/>
          </a:stretch>
        </p:blipFill>
        <p:spPr>
          <a:xfrm>
            <a:off x="514421" y="3493478"/>
            <a:ext cx="2743583" cy="1324160"/>
          </a:xfrm>
          <a:prstGeom prst="rect">
            <a:avLst/>
          </a:prstGeom>
        </p:spPr>
      </p:pic>
      <p:pic>
        <p:nvPicPr>
          <p:cNvPr id="17" name="Picture 16">
            <a:extLst>
              <a:ext uri="{FF2B5EF4-FFF2-40B4-BE49-F238E27FC236}">
                <a16:creationId xmlns:a16="http://schemas.microsoft.com/office/drawing/2014/main" id="{44DD57B1-C3A5-4209-97D1-A82777AE6A17}"/>
              </a:ext>
            </a:extLst>
          </p:cNvPr>
          <p:cNvPicPr>
            <a:picLocks noChangeAspect="1"/>
          </p:cNvPicPr>
          <p:nvPr/>
        </p:nvPicPr>
        <p:blipFill>
          <a:blip r:embed="rId6"/>
          <a:stretch>
            <a:fillRect/>
          </a:stretch>
        </p:blipFill>
        <p:spPr>
          <a:xfrm>
            <a:off x="3599998" y="3522057"/>
            <a:ext cx="2353003" cy="1267002"/>
          </a:xfrm>
          <a:prstGeom prst="rect">
            <a:avLst/>
          </a:prstGeom>
        </p:spPr>
      </p:pic>
    </p:spTree>
    <p:extLst>
      <p:ext uri="{BB962C8B-B14F-4D97-AF65-F5344CB8AC3E}">
        <p14:creationId xmlns:p14="http://schemas.microsoft.com/office/powerpoint/2010/main" val="1352241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61</a:t>
            </a:fld>
            <a:endParaRPr lang="en-IN"/>
          </a:p>
        </p:txBody>
      </p:sp>
      <p:pic>
        <p:nvPicPr>
          <p:cNvPr id="11" name="Picture 10">
            <a:extLst>
              <a:ext uri="{FF2B5EF4-FFF2-40B4-BE49-F238E27FC236}">
                <a16:creationId xmlns:a16="http://schemas.microsoft.com/office/drawing/2014/main" id="{70C173B0-C72B-4399-82C7-5FA7AD32877A}"/>
              </a:ext>
            </a:extLst>
          </p:cNvPr>
          <p:cNvPicPr>
            <a:picLocks noChangeAspect="1"/>
          </p:cNvPicPr>
          <p:nvPr/>
        </p:nvPicPr>
        <p:blipFill>
          <a:blip r:embed="rId2"/>
          <a:stretch>
            <a:fillRect/>
          </a:stretch>
        </p:blipFill>
        <p:spPr>
          <a:xfrm>
            <a:off x="1966706" y="3021631"/>
            <a:ext cx="2924583" cy="6277851"/>
          </a:xfrm>
          <a:prstGeom prst="rect">
            <a:avLst/>
          </a:prstGeom>
        </p:spPr>
      </p:pic>
      <p:pic>
        <p:nvPicPr>
          <p:cNvPr id="7" name="Picture 6">
            <a:extLst>
              <a:ext uri="{FF2B5EF4-FFF2-40B4-BE49-F238E27FC236}">
                <a16:creationId xmlns:a16="http://schemas.microsoft.com/office/drawing/2014/main" id="{38AEC3AF-0F08-4894-8074-B4CCF88B3360}"/>
              </a:ext>
            </a:extLst>
          </p:cNvPr>
          <p:cNvPicPr>
            <a:picLocks noChangeAspect="1"/>
          </p:cNvPicPr>
          <p:nvPr/>
        </p:nvPicPr>
        <p:blipFill>
          <a:blip r:embed="rId3"/>
          <a:stretch>
            <a:fillRect/>
          </a:stretch>
        </p:blipFill>
        <p:spPr>
          <a:xfrm>
            <a:off x="2028628" y="492812"/>
            <a:ext cx="2800741" cy="1667108"/>
          </a:xfrm>
          <a:prstGeom prst="rect">
            <a:avLst/>
          </a:prstGeom>
        </p:spPr>
      </p:pic>
      <p:cxnSp>
        <p:nvCxnSpPr>
          <p:cNvPr id="4" name="Connector: Curved 3">
            <a:extLst>
              <a:ext uri="{FF2B5EF4-FFF2-40B4-BE49-F238E27FC236}">
                <a16:creationId xmlns:a16="http://schemas.microsoft.com/office/drawing/2014/main" id="{75886E79-60E9-40B1-99DD-D1CCBD742BD6}"/>
              </a:ext>
            </a:extLst>
          </p:cNvPr>
          <p:cNvCxnSpPr>
            <a:cxnSpLocks/>
            <a:stCxn id="7" idx="3"/>
            <a:endCxn id="13" idx="0"/>
          </p:cNvCxnSpPr>
          <p:nvPr/>
        </p:nvCxnSpPr>
        <p:spPr>
          <a:xfrm>
            <a:off x="4829369" y="1326366"/>
            <a:ext cx="212057" cy="913055"/>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50B1E6-CB38-4DA2-8453-9D13A003EDDE}"/>
              </a:ext>
            </a:extLst>
          </p:cNvPr>
          <p:cNvSpPr txBox="1"/>
          <p:nvPr/>
        </p:nvSpPr>
        <p:spPr>
          <a:xfrm>
            <a:off x="3428997" y="2239421"/>
            <a:ext cx="3224857" cy="584775"/>
          </a:xfrm>
          <a:prstGeom prst="rect">
            <a:avLst/>
          </a:prstGeom>
          <a:noFill/>
        </p:spPr>
        <p:txBody>
          <a:bodyPr wrap="none" rtlCol="0">
            <a:spAutoFit/>
          </a:bodyPr>
          <a:lstStyle/>
          <a:p>
            <a:r>
              <a:rPr lang="en-US" sz="3200" dirty="0">
                <a:latin typeface="Aquire Light" pitchFamily="50" charset="0"/>
              </a:rPr>
              <a:t>Settings menu</a:t>
            </a:r>
            <a:endParaRPr lang="en-IN" sz="3200" dirty="0">
              <a:latin typeface="Aquire Light" pitchFamily="50" charset="0"/>
            </a:endParaRPr>
          </a:p>
        </p:txBody>
      </p:sp>
      <p:sp>
        <p:nvSpPr>
          <p:cNvPr id="15" name="TextBox 14">
            <a:extLst>
              <a:ext uri="{FF2B5EF4-FFF2-40B4-BE49-F238E27FC236}">
                <a16:creationId xmlns:a16="http://schemas.microsoft.com/office/drawing/2014/main" id="{0956C497-C4E9-482C-9DF5-6187DAD9652C}"/>
              </a:ext>
            </a:extLst>
          </p:cNvPr>
          <p:cNvSpPr txBox="1"/>
          <p:nvPr/>
        </p:nvSpPr>
        <p:spPr>
          <a:xfrm>
            <a:off x="27092" y="1993199"/>
            <a:ext cx="3104889" cy="1077218"/>
          </a:xfrm>
          <a:prstGeom prst="rect">
            <a:avLst/>
          </a:prstGeom>
          <a:noFill/>
        </p:spPr>
        <p:txBody>
          <a:bodyPr wrap="none" rtlCol="0">
            <a:spAutoFit/>
          </a:bodyPr>
          <a:lstStyle/>
          <a:p>
            <a:r>
              <a:rPr lang="en-US" sz="3200" dirty="0">
                <a:latin typeface="Aquire Light" pitchFamily="50" charset="0"/>
              </a:rPr>
              <a:t>All students</a:t>
            </a:r>
          </a:p>
          <a:p>
            <a:r>
              <a:rPr lang="en-US" sz="3200" dirty="0">
                <a:latin typeface="Aquire Light" pitchFamily="50" charset="0"/>
              </a:rPr>
              <a:t>information</a:t>
            </a:r>
            <a:endParaRPr lang="en-IN" sz="3200" dirty="0">
              <a:latin typeface="Aquire Light" pitchFamily="50" charset="0"/>
            </a:endParaRPr>
          </a:p>
        </p:txBody>
      </p:sp>
      <p:cxnSp>
        <p:nvCxnSpPr>
          <p:cNvPr id="16" name="Connector: Curved 15">
            <a:extLst>
              <a:ext uri="{FF2B5EF4-FFF2-40B4-BE49-F238E27FC236}">
                <a16:creationId xmlns:a16="http://schemas.microsoft.com/office/drawing/2014/main" id="{924F1429-C899-44EA-AD37-93375CC6032D}"/>
              </a:ext>
            </a:extLst>
          </p:cNvPr>
          <p:cNvCxnSpPr>
            <a:cxnSpLocks/>
            <a:stCxn id="11" idx="1"/>
            <a:endCxn id="15" idx="2"/>
          </p:cNvCxnSpPr>
          <p:nvPr/>
        </p:nvCxnSpPr>
        <p:spPr>
          <a:xfrm rot="10800000">
            <a:off x="1579538" y="3070417"/>
            <a:ext cx="387169" cy="3090140"/>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26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62</a:t>
            </a:fld>
            <a:endParaRPr lang="en-IN"/>
          </a:p>
        </p:txBody>
      </p:sp>
      <p:pic>
        <p:nvPicPr>
          <p:cNvPr id="5" name="Picture 4">
            <a:extLst>
              <a:ext uri="{FF2B5EF4-FFF2-40B4-BE49-F238E27FC236}">
                <a16:creationId xmlns:a16="http://schemas.microsoft.com/office/drawing/2014/main" id="{43A57F18-90FC-4CC9-AC23-FCB6F0D8CE2A}"/>
              </a:ext>
            </a:extLst>
          </p:cNvPr>
          <p:cNvPicPr>
            <a:picLocks noChangeAspect="1"/>
          </p:cNvPicPr>
          <p:nvPr/>
        </p:nvPicPr>
        <p:blipFill>
          <a:blip r:embed="rId2"/>
          <a:stretch>
            <a:fillRect/>
          </a:stretch>
        </p:blipFill>
        <p:spPr>
          <a:xfrm>
            <a:off x="0" y="2002766"/>
            <a:ext cx="6858000" cy="5900468"/>
          </a:xfrm>
          <a:prstGeom prst="rect">
            <a:avLst/>
          </a:prstGeom>
        </p:spPr>
      </p:pic>
      <p:sp>
        <p:nvSpPr>
          <p:cNvPr id="6" name="TextBox 5">
            <a:extLst>
              <a:ext uri="{FF2B5EF4-FFF2-40B4-BE49-F238E27FC236}">
                <a16:creationId xmlns:a16="http://schemas.microsoft.com/office/drawing/2014/main" id="{E64358D5-6DAB-4B5B-AB2F-7617C22DBE1F}"/>
              </a:ext>
            </a:extLst>
          </p:cNvPr>
          <p:cNvSpPr txBox="1"/>
          <p:nvPr/>
        </p:nvSpPr>
        <p:spPr>
          <a:xfrm>
            <a:off x="1365197" y="572313"/>
            <a:ext cx="4127605" cy="584775"/>
          </a:xfrm>
          <a:prstGeom prst="rect">
            <a:avLst/>
          </a:prstGeom>
          <a:noFill/>
        </p:spPr>
        <p:txBody>
          <a:bodyPr wrap="none" rtlCol="0">
            <a:spAutoFit/>
          </a:bodyPr>
          <a:lstStyle/>
          <a:p>
            <a:r>
              <a:rPr lang="en-US" sz="3200" dirty="0">
                <a:latin typeface="Aquire Light" pitchFamily="50" charset="0"/>
              </a:rPr>
              <a:t>Graph by program</a:t>
            </a:r>
            <a:endParaRPr lang="en-IN" sz="3200" dirty="0">
              <a:latin typeface="Aquire Light" pitchFamily="50" charset="0"/>
            </a:endParaRPr>
          </a:p>
        </p:txBody>
      </p:sp>
    </p:spTree>
    <p:extLst>
      <p:ext uri="{BB962C8B-B14F-4D97-AF65-F5344CB8AC3E}">
        <p14:creationId xmlns:p14="http://schemas.microsoft.com/office/powerpoint/2010/main" val="2613869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63</a:t>
            </a:fld>
            <a:endParaRPr lang="en-IN"/>
          </a:p>
        </p:txBody>
      </p:sp>
      <p:pic>
        <p:nvPicPr>
          <p:cNvPr id="7" name="Picture 6">
            <a:extLst>
              <a:ext uri="{FF2B5EF4-FFF2-40B4-BE49-F238E27FC236}">
                <a16:creationId xmlns:a16="http://schemas.microsoft.com/office/drawing/2014/main" id="{0AF3EC92-C7F6-47FE-8FCB-BE5459540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2340"/>
            <a:ext cx="6858000" cy="3381320"/>
          </a:xfrm>
          <a:prstGeom prst="rect">
            <a:avLst/>
          </a:prstGeom>
        </p:spPr>
      </p:pic>
      <p:sp>
        <p:nvSpPr>
          <p:cNvPr id="9" name="TextBox 8">
            <a:extLst>
              <a:ext uri="{FF2B5EF4-FFF2-40B4-BE49-F238E27FC236}">
                <a16:creationId xmlns:a16="http://schemas.microsoft.com/office/drawing/2014/main" id="{0948072A-9282-4937-A3E6-228DF7C7DFD9}"/>
              </a:ext>
            </a:extLst>
          </p:cNvPr>
          <p:cNvSpPr txBox="1"/>
          <p:nvPr/>
        </p:nvSpPr>
        <p:spPr>
          <a:xfrm>
            <a:off x="567799" y="1495643"/>
            <a:ext cx="5601470" cy="584775"/>
          </a:xfrm>
          <a:prstGeom prst="rect">
            <a:avLst/>
          </a:prstGeom>
          <a:noFill/>
        </p:spPr>
        <p:txBody>
          <a:bodyPr wrap="none" rtlCol="0">
            <a:spAutoFit/>
          </a:bodyPr>
          <a:lstStyle/>
          <a:p>
            <a:r>
              <a:rPr lang="en-US" sz="3200" dirty="0" err="1">
                <a:latin typeface="Aquire Light" pitchFamily="50" charset="0"/>
              </a:rPr>
              <a:t>Sended</a:t>
            </a:r>
            <a:r>
              <a:rPr lang="en-US" sz="3200" dirty="0">
                <a:latin typeface="Aquire Light" pitchFamily="50" charset="0"/>
              </a:rPr>
              <a:t> Email by Program</a:t>
            </a:r>
            <a:endParaRPr lang="en-IN" sz="3200" dirty="0">
              <a:latin typeface="Aquire Light" pitchFamily="50" charset="0"/>
            </a:endParaRPr>
          </a:p>
        </p:txBody>
      </p:sp>
    </p:spTree>
    <p:extLst>
      <p:ext uri="{BB962C8B-B14F-4D97-AF65-F5344CB8AC3E}">
        <p14:creationId xmlns:p14="http://schemas.microsoft.com/office/powerpoint/2010/main" val="2809196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416859" y="-150962"/>
            <a:ext cx="6024281" cy="1015663"/>
          </a:xfrm>
          <a:prstGeom prst="rect">
            <a:avLst/>
          </a:prstGeom>
          <a:noFill/>
        </p:spPr>
        <p:txBody>
          <a:bodyPr wrap="square" lIns="91440" tIns="45720" rIns="91440" bIns="45720">
            <a:spAutoFit/>
          </a:bodyPr>
          <a:lstStyle/>
          <a:p>
            <a:pPr algn="ctr"/>
            <a:r>
              <a:rPr lang="en-IN" sz="6000" b="0" u="sng" cap="none" spc="0" dirty="0">
                <a:ln w="0"/>
                <a:effectLst>
                  <a:reflection blurRad="6350" stA="53000" endA="300" endPos="35500" dir="5400000" sy="-90000" algn="bl" rotWithShape="0"/>
                </a:effectLst>
                <a:latin typeface="Aquire Light" pitchFamily="50" charset="0"/>
              </a:rPr>
              <a:t>bibliography</a:t>
            </a:r>
            <a:endParaRPr lang="en-IN" sz="60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64</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509224" y="1442145"/>
            <a:ext cx="6024282" cy="6740307"/>
          </a:xfrm>
          <a:prstGeom prst="rect">
            <a:avLst/>
          </a:prstGeom>
          <a:noFill/>
        </p:spPr>
        <p:txBody>
          <a:bodyPr wrap="square" rtlCol="0">
            <a:spAutoFit/>
          </a:bodyPr>
          <a:lstStyle/>
          <a:p>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WEBSITES USED =&gt;</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dirty="0">
                <a:hlinkClick r:id="rId2"/>
              </a:rPr>
              <a:t>https://stackoverflow.com/</a:t>
            </a:r>
            <a:endParaRPr lang="en-US" sz="2400" dirty="0"/>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a:hlinkClick r:id="rId3"/>
              </a:rPr>
              <a:t>https://youtube.</a:t>
            </a:r>
            <a:r>
              <a:rPr lang="en-US" sz="2400" dirty="0">
                <a:hlinkClick r:id="rId3"/>
              </a:rPr>
              <a:t>com/</a:t>
            </a:r>
            <a:endParaRPr lang="en-US" sz="2400" dirty="0"/>
          </a:p>
          <a:p>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dirty="0">
                <a:hlinkClick r:id="rId4"/>
              </a:rPr>
              <a:t>https://www.python.org/</a:t>
            </a:r>
            <a:endParaRPr lang="en-US" sz="2400" dirty="0"/>
          </a:p>
          <a:p>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dirty="0">
                <a:hlinkClick r:id="rId5"/>
              </a:rPr>
              <a:t>https://www.geeksforgeeks.org/</a:t>
            </a:r>
            <a:endParaRPr lang="en-US" sz="2400" dirty="0"/>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BOOKS USED =&gt;</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dirty="0"/>
              <a:t>SUMITRA ARORA – COMPUTER SCIENCE WITH PYTHON (part - 1)</a:t>
            </a:r>
          </a:p>
          <a:p>
            <a:pPr marL="285750" indent="-285750">
              <a:buFont typeface="Wingdings" panose="05000000000000000000" pitchFamily="2" charset="2"/>
              <a:buChar char="Ø"/>
            </a:pPr>
            <a:endPar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400" dirty="0"/>
              <a:t>SUMITRA ARORA – COMPUTER SCIENCE WITH PYTHON (part - 2)</a:t>
            </a:r>
          </a:p>
        </p:txBody>
      </p:sp>
    </p:spTree>
    <p:extLst>
      <p:ext uri="{BB962C8B-B14F-4D97-AF65-F5344CB8AC3E}">
        <p14:creationId xmlns:p14="http://schemas.microsoft.com/office/powerpoint/2010/main" val="328147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491F1-E0D0-4A78-B45B-01C6E77331FA}"/>
              </a:ext>
            </a:extLst>
          </p:cNvPr>
          <p:cNvSpPr txBox="1"/>
          <p:nvPr/>
        </p:nvSpPr>
        <p:spPr>
          <a:xfrm>
            <a:off x="312516" y="613350"/>
            <a:ext cx="6232967" cy="8679299"/>
          </a:xfrm>
          <a:prstGeom prst="rect">
            <a:avLst/>
          </a:prstGeom>
          <a:noFill/>
        </p:spPr>
        <p:txBody>
          <a:bodyPr wrap="square" rtlCol="0">
            <a:spAutoFit/>
          </a:bodyPr>
          <a:lstStyle/>
          <a:p>
            <a:r>
              <a:rPr lang="en-IN" sz="1800" dirty="0">
                <a:solidFill>
                  <a:srgbClr val="000000"/>
                </a:solidFill>
                <a:effectLst/>
                <a:latin typeface="Trellacote" pitchFamily="2" charset="0"/>
                <a:ea typeface="Trellacote" pitchFamily="2" charset="0"/>
                <a:cs typeface="Trellacote" pitchFamily="2" charset="0"/>
              </a:rPr>
              <a:t>So, about the title FAKE School Management System, when I was working on the project, I wa</a:t>
            </a:r>
            <a:r>
              <a:rPr lang="en-IN" dirty="0">
                <a:solidFill>
                  <a:srgbClr val="000000"/>
                </a:solidFill>
                <a:latin typeface="Trellacote" pitchFamily="2" charset="0"/>
                <a:ea typeface="Trellacote" pitchFamily="2" charset="0"/>
                <a:cs typeface="Trellacote" pitchFamily="2" charset="0"/>
              </a:rPr>
              <a:t>s getting interest in file reading and </a:t>
            </a:r>
            <a:r>
              <a:rPr lang="en-IN" dirty="0" err="1">
                <a:solidFill>
                  <a:srgbClr val="000000"/>
                </a:solidFill>
                <a:latin typeface="Trellacote" pitchFamily="2" charset="0"/>
                <a:ea typeface="Trellacote" pitchFamily="2" charset="0"/>
                <a:cs typeface="Trellacote" pitchFamily="2" charset="0"/>
              </a:rPr>
              <a:t>os</a:t>
            </a:r>
            <a:r>
              <a:rPr lang="en-IN" dirty="0">
                <a:solidFill>
                  <a:srgbClr val="000000"/>
                </a:solidFill>
                <a:latin typeface="Trellacote" pitchFamily="2" charset="0"/>
                <a:ea typeface="Trellacote" pitchFamily="2" charset="0"/>
                <a:cs typeface="Trellacote" pitchFamily="2" charset="0"/>
              </a:rPr>
              <a:t> module.</a:t>
            </a:r>
          </a:p>
          <a:p>
            <a:endParaRPr lang="en-IN" dirty="0">
              <a:solidFill>
                <a:srgbClr val="000000"/>
              </a:solidFill>
              <a:latin typeface="Trellacote" pitchFamily="2" charset="0"/>
              <a:ea typeface="Trellacote" pitchFamily="2" charset="0"/>
              <a:cs typeface="Trellacote" pitchFamily="2" charset="0"/>
            </a:endParaRPr>
          </a:p>
          <a:p>
            <a:r>
              <a:rPr lang="en-IN" sz="1800" dirty="0">
                <a:solidFill>
                  <a:srgbClr val="000000"/>
                </a:solidFill>
                <a:effectLst/>
                <a:latin typeface="Trellacote" pitchFamily="2" charset="0"/>
                <a:ea typeface="Trellacote" pitchFamily="2" charset="0"/>
                <a:cs typeface="Trellacote" pitchFamily="2" charset="0"/>
              </a:rPr>
              <a:t>So, I thought of an idea of readi</a:t>
            </a:r>
            <a:r>
              <a:rPr lang="en-IN" dirty="0">
                <a:solidFill>
                  <a:srgbClr val="000000"/>
                </a:solidFill>
                <a:latin typeface="Trellacote" pitchFamily="2" charset="0"/>
                <a:ea typeface="Trellacote" pitchFamily="2" charset="0"/>
                <a:cs typeface="Trellacote" pitchFamily="2" charset="0"/>
              </a:rPr>
              <a:t>ng the name of every file in the system. So I developed an algorithm that’ll read name of every file, and it somewhat feel like hacking to some extent but my prior motive was just not only reading the file’s name and email me but the program should be able to read every file’s data and send it to me, when I send the name of the file and location to the sender email, it’ll read that file from host computer and mail it or upload to drive.</a:t>
            </a:r>
          </a:p>
          <a:p>
            <a:endParaRPr lang="en-IN" dirty="0">
              <a:solidFill>
                <a:srgbClr val="000000"/>
              </a:solidFill>
              <a:latin typeface="Trellacote" pitchFamily="2" charset="0"/>
              <a:ea typeface="Trellacote" pitchFamily="2" charset="0"/>
              <a:cs typeface="Trellacote" pitchFamily="2" charset="0"/>
            </a:endParaRPr>
          </a:p>
          <a:p>
            <a:r>
              <a:rPr lang="en-IN" dirty="0">
                <a:solidFill>
                  <a:srgbClr val="000000"/>
                </a:solidFill>
                <a:latin typeface="Trellacote" pitchFamily="2" charset="0"/>
                <a:ea typeface="Trellacote" pitchFamily="2" charset="0"/>
                <a:cs typeface="Trellacote" pitchFamily="2" charset="0"/>
              </a:rPr>
              <a:t>The problem was not in reading file but to send it when I want the program to send and it need a real time connection between host and program from my computer.</a:t>
            </a:r>
            <a:br>
              <a:rPr lang="en-IN" dirty="0">
                <a:solidFill>
                  <a:srgbClr val="000000"/>
                </a:solidFill>
                <a:latin typeface="Trellacote" pitchFamily="2" charset="0"/>
                <a:ea typeface="Trellacote" pitchFamily="2" charset="0"/>
                <a:cs typeface="Trellacote" pitchFamily="2" charset="0"/>
              </a:rPr>
            </a:br>
            <a:endParaRPr lang="en-IN" dirty="0">
              <a:solidFill>
                <a:srgbClr val="000000"/>
              </a:solidFill>
              <a:latin typeface="Trellacote" pitchFamily="2" charset="0"/>
              <a:ea typeface="Trellacote" pitchFamily="2" charset="0"/>
              <a:cs typeface="Trellacote" pitchFamily="2" charset="0"/>
            </a:endParaRPr>
          </a:p>
          <a:p>
            <a:r>
              <a:rPr lang="en-IN" dirty="0" err="1">
                <a:solidFill>
                  <a:srgbClr val="000000"/>
                </a:solidFill>
                <a:latin typeface="Trellacote" pitchFamily="2" charset="0"/>
                <a:ea typeface="Trellacote" pitchFamily="2" charset="0"/>
                <a:cs typeface="Trellacote" pitchFamily="2" charset="0"/>
              </a:rPr>
              <a:t>Thatswhy</a:t>
            </a:r>
            <a:r>
              <a:rPr lang="en-IN" dirty="0">
                <a:solidFill>
                  <a:srgbClr val="000000"/>
                </a:solidFill>
                <a:latin typeface="Trellacote" pitchFamily="2" charset="0"/>
                <a:ea typeface="Trellacote" pitchFamily="2" charset="0"/>
                <a:cs typeface="Trellacote" pitchFamily="2" charset="0"/>
              </a:rPr>
              <a:t> for now the program will only read name of the every file and  send a mail to me with every file location.</a:t>
            </a:r>
          </a:p>
          <a:p>
            <a:endParaRPr lang="en-IN" dirty="0">
              <a:solidFill>
                <a:srgbClr val="000000"/>
              </a:solidFill>
              <a:latin typeface="Trellacote" pitchFamily="2" charset="0"/>
              <a:ea typeface="Trellacote" pitchFamily="2" charset="0"/>
              <a:cs typeface="Trellacote" pitchFamily="2" charset="0"/>
            </a:endParaRPr>
          </a:p>
          <a:p>
            <a:r>
              <a:rPr lang="en-IN" dirty="0">
                <a:solidFill>
                  <a:srgbClr val="000000"/>
                </a:solidFill>
                <a:latin typeface="Trellacote" pitchFamily="2" charset="0"/>
                <a:ea typeface="Trellacote" pitchFamily="2" charset="0"/>
                <a:cs typeface="Trellacote" pitchFamily="2" charset="0"/>
              </a:rPr>
              <a:t>I know that’s not a good idea to attach a malicious intent program to a very good intent initiation project. I know it’s ironic but in this project the attachment of malicious program shows the reader to not completely believe any software.</a:t>
            </a:r>
          </a:p>
          <a:p>
            <a:endParaRPr lang="en-IN" dirty="0">
              <a:solidFill>
                <a:srgbClr val="000000"/>
              </a:solidFill>
              <a:latin typeface="Trellacote" pitchFamily="2" charset="0"/>
              <a:ea typeface="Trellacote" pitchFamily="2" charset="0"/>
              <a:cs typeface="Trellacote" pitchFamily="2" charset="0"/>
            </a:endParaRPr>
          </a:p>
          <a:p>
            <a:r>
              <a:rPr lang="en-IN" dirty="0">
                <a:solidFill>
                  <a:srgbClr val="000000"/>
                </a:solidFill>
                <a:latin typeface="Trellacote" pitchFamily="2" charset="0"/>
                <a:ea typeface="Trellacote" pitchFamily="2" charset="0"/>
                <a:cs typeface="Trellacote" pitchFamily="2" charset="0"/>
              </a:rPr>
              <a:t>This is only a project not the real world application so I want to try my best to make anybody who reads this project aware of the fact that to not easily believe any software/program for his/her own safety purpose.</a:t>
            </a:r>
          </a:p>
          <a:p>
            <a:endParaRPr lang="en-IN" dirty="0">
              <a:solidFill>
                <a:srgbClr val="000000"/>
              </a:solidFill>
              <a:latin typeface="Trellacote" pitchFamily="2" charset="0"/>
              <a:ea typeface="Trellacote" pitchFamily="2" charset="0"/>
              <a:cs typeface="Trellacote" pitchFamily="2" charset="0"/>
            </a:endParaRPr>
          </a:p>
          <a:p>
            <a:r>
              <a:rPr lang="en-IN" dirty="0">
                <a:solidFill>
                  <a:srgbClr val="000000"/>
                </a:solidFill>
                <a:latin typeface="Trellacote" pitchFamily="2" charset="0"/>
                <a:ea typeface="Trellacote" pitchFamily="2" charset="0"/>
                <a:cs typeface="Trellacote" pitchFamily="2" charset="0"/>
              </a:rPr>
              <a:t>From this program I want to ignite the awareness in Cyber Security of people.</a:t>
            </a:r>
          </a:p>
        </p:txBody>
      </p:sp>
    </p:spTree>
    <p:extLst>
      <p:ext uri="{BB962C8B-B14F-4D97-AF65-F5344CB8AC3E}">
        <p14:creationId xmlns:p14="http://schemas.microsoft.com/office/powerpoint/2010/main" val="283240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F178E-4466-4551-8E52-68F187E9EDC1}"/>
              </a:ext>
            </a:extLst>
          </p:cNvPr>
          <p:cNvSpPr/>
          <p:nvPr/>
        </p:nvSpPr>
        <p:spPr>
          <a:xfrm>
            <a:off x="1298629" y="-243295"/>
            <a:ext cx="4445472" cy="1107996"/>
          </a:xfrm>
          <a:prstGeom prst="rect">
            <a:avLst/>
          </a:prstGeom>
          <a:noFill/>
        </p:spPr>
        <p:txBody>
          <a:bodyPr wrap="square" lIns="91440" tIns="45720" rIns="91440" bIns="45720">
            <a:spAutoFit/>
          </a:bodyPr>
          <a:lstStyle/>
          <a:p>
            <a:pPr algn="ctr"/>
            <a:r>
              <a:rPr lang="en-IN" sz="6600" b="0" u="sng" cap="none" spc="0" dirty="0">
                <a:ln w="0"/>
                <a:effectLst>
                  <a:reflection blurRad="6350" stA="53000" endA="300" endPos="35500" dir="5400000" sy="-90000" algn="bl" rotWithShape="0"/>
                </a:effectLst>
                <a:latin typeface="Aquire Light" pitchFamily="50" charset="0"/>
              </a:rPr>
              <a:t>FEATURES</a:t>
            </a:r>
            <a:endParaRPr lang="en-IN" sz="8000" b="0" cap="none" spc="0" dirty="0">
              <a:ln w="0"/>
              <a:effectLst>
                <a:reflection blurRad="6350" stA="53000" endA="300" endPos="35500" dir="5400000" sy="-90000" algn="bl" rotWithShape="0"/>
              </a:effectLst>
              <a:latin typeface="Aquire Light" pitchFamily="50" charset="0"/>
            </a:endParaRPr>
          </a:p>
        </p:txBody>
      </p:sp>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8</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509224" y="1442145"/>
            <a:ext cx="6024282" cy="7848302"/>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Using MySQL to store data with the help of </a:t>
            </a:r>
            <a:r>
              <a:rPr lang="en-US" sz="2800" b="1"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mysql.connector</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module.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also create database or tables if not exist.</a:t>
            </a:r>
            <a:endParaRPr lang="en-US" sz="2800" b="1" dirty="0">
              <a:ln w="0"/>
              <a:pattFill prst="narHorz">
                <a:fgClr>
                  <a:schemeClr val="accent3"/>
                </a:fgClr>
                <a:bgClr>
                  <a:schemeClr val="accent3">
                    <a:lumMod val="40000"/>
                    <a:lumOff val="60000"/>
                  </a:schemeClr>
                </a:bgClr>
              </a:pattFill>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endParaRPr>
          </a:p>
          <a:p>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Add Student’s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with First Name, Last Name, Class, Fee Status(in check box), Pending Fees(if pending, if leave empty </a:t>
            </a:r>
            <a:r>
              <a:rPr lang="en-US" sz="2800" dirty="0" err="1">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automaticly</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 set to None)</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Search Student’s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on the basis of Name, Class, Name and Class both, ID.</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See all Student’s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all once with scroll feature.</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Update Student’s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Name, Class, Fee Status by selecting student with student’s ID.</a:t>
            </a:r>
          </a:p>
        </p:txBody>
      </p:sp>
    </p:spTree>
    <p:extLst>
      <p:ext uri="{BB962C8B-B14F-4D97-AF65-F5344CB8AC3E}">
        <p14:creationId xmlns:p14="http://schemas.microsoft.com/office/powerpoint/2010/main" val="137157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AC78CD-1C37-4B14-8175-EC2C46086E93}"/>
              </a:ext>
            </a:extLst>
          </p:cNvPr>
          <p:cNvSpPr/>
          <p:nvPr/>
        </p:nvSpPr>
        <p:spPr>
          <a:xfrm>
            <a:off x="3336635" y="864701"/>
            <a:ext cx="184730" cy="923330"/>
          </a:xfrm>
          <a:prstGeom prst="rect">
            <a:avLst/>
          </a:prstGeom>
          <a:noFill/>
        </p:spPr>
        <p:txBody>
          <a:bodyPr wrap="none" lIns="91440" tIns="45720" rIns="91440" bIns="45720">
            <a:spAutoFit/>
          </a:bodyPr>
          <a:lstStyle/>
          <a:p>
            <a:pPr algn="ctr">
              <a:spcAft>
                <a:spcPts val="1565"/>
              </a:spcAft>
            </a:pP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Slide Number Placeholder 1">
            <a:extLst>
              <a:ext uri="{FF2B5EF4-FFF2-40B4-BE49-F238E27FC236}">
                <a16:creationId xmlns:a16="http://schemas.microsoft.com/office/drawing/2014/main" id="{ABF233BF-9B51-4FCC-B359-ED1A1CB23C5E}"/>
              </a:ext>
            </a:extLst>
          </p:cNvPr>
          <p:cNvSpPr>
            <a:spLocks noGrp="1"/>
          </p:cNvSpPr>
          <p:nvPr>
            <p:ph type="sldNum" sz="quarter" idx="12"/>
          </p:nvPr>
        </p:nvSpPr>
        <p:spPr/>
        <p:txBody>
          <a:bodyPr/>
          <a:lstStyle/>
          <a:p>
            <a:fld id="{E1380751-B701-4DAD-BA0F-870CBF1DB0D0}" type="slidenum">
              <a:rPr lang="en-IN" smtClean="0"/>
              <a:t>9</a:t>
            </a:fld>
            <a:endParaRPr lang="en-IN"/>
          </a:p>
        </p:txBody>
      </p:sp>
      <p:sp>
        <p:nvSpPr>
          <p:cNvPr id="22" name="TextBox 21">
            <a:extLst>
              <a:ext uri="{FF2B5EF4-FFF2-40B4-BE49-F238E27FC236}">
                <a16:creationId xmlns:a16="http://schemas.microsoft.com/office/drawing/2014/main" id="{9058A188-E47E-40A7-B99F-7D08AD9B0B3B}"/>
              </a:ext>
            </a:extLst>
          </p:cNvPr>
          <p:cNvSpPr txBox="1"/>
          <p:nvPr/>
        </p:nvSpPr>
        <p:spPr>
          <a:xfrm>
            <a:off x="509224" y="0"/>
            <a:ext cx="6024282" cy="9571851"/>
          </a:xfrm>
          <a:prstGeom prst="rect">
            <a:avLst/>
          </a:prstGeom>
          <a:noFill/>
        </p:spPr>
        <p:txBody>
          <a:bodyPr wrap="square" rtlCol="0">
            <a:spAutoFit/>
          </a:bodyPr>
          <a:lstStyle/>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Can Delete Student’s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by selecting student with student’s ID.</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Auto Generate ID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of The Student when registering new student.</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Have a  Generate Roll No. Option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of The student, when registering student of any class is done then by selecting this option and filling class name.</a:t>
            </a:r>
            <a:b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b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This’ll automatically generate roll no. of every student of that class according to the ascending name.</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Have a Get Statistics Option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that show pie graph of student’s fee status(Pending, Not Pending).</a:t>
            </a: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endPar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a:p>
            <a:pPr marL="285750" indent="-285750">
              <a:buFont typeface="Wingdings" panose="05000000000000000000" pitchFamily="2" charset="2"/>
              <a:buChar char="Ø"/>
            </a:pP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rPr>
              <a:t> </a:t>
            </a:r>
            <a:r>
              <a:rPr lang="en-US" sz="2800" b="1"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Have a Settings Option </a:t>
            </a:r>
            <a:r>
              <a:rPr lang="en-US" sz="2800" dirty="0">
                <a:ln w="0"/>
                <a:effectLst>
                  <a:outerShdw blurRad="38100" dist="19050" dir="2700000" algn="tl" rotWithShape="0">
                    <a:schemeClr val="dk1">
                      <a:alpha val="40000"/>
                    </a:schemeClr>
                  </a:outerShdw>
                </a:effectLst>
                <a:latin typeface="Trellacote" pitchFamily="2" charset="0"/>
                <a:ea typeface="Trellacote" pitchFamily="2" charset="0"/>
                <a:cs typeface="Trellacote" pitchFamily="2" charset="0"/>
              </a:rPr>
              <a:t>which will help in adding name and changing MySQL password.</a:t>
            </a:r>
            <a:endParaRPr lang="en-US" sz="28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rellacote" pitchFamily="2" charset="0"/>
              <a:ea typeface="Trellacote" pitchFamily="2" charset="0"/>
              <a:cs typeface="Trellacote" pitchFamily="2" charset="0"/>
            </a:endParaRPr>
          </a:p>
        </p:txBody>
      </p:sp>
    </p:spTree>
    <p:extLst>
      <p:ext uri="{BB962C8B-B14F-4D97-AF65-F5344CB8AC3E}">
        <p14:creationId xmlns:p14="http://schemas.microsoft.com/office/powerpoint/2010/main" val="2776817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1331</TotalTime>
  <Words>1954</Words>
  <Application>Microsoft Office PowerPoint</Application>
  <PresentationFormat>A4 Paper (210x297 mm)</PresentationFormat>
  <Paragraphs>262</Paragraphs>
  <Slides>64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Microsoft JhengHei UI Light</vt:lpstr>
      <vt:lpstr>Abadi</vt:lpstr>
      <vt:lpstr>Aquire Light</vt:lpstr>
      <vt:lpstr>Arial</vt:lpstr>
      <vt:lpstr>Calibri</vt:lpstr>
      <vt:lpstr>Calibri Light</vt:lpstr>
      <vt:lpstr>Colonna MT</vt:lpstr>
      <vt:lpstr>Google Sans</vt:lpstr>
      <vt:lpstr>Jokerman</vt:lpstr>
      <vt:lpstr>Trellacote</vt:lpstr>
      <vt:lpstr>Wingdings</vt:lpstr>
      <vt:lpstr>Office Theme</vt:lpstr>
      <vt:lpstr>FAKE  SCHOOL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Krishna Kushwaha</cp:lastModifiedBy>
  <cp:revision>267</cp:revision>
  <dcterms:created xsi:type="dcterms:W3CDTF">2017-07-24T16:44:05Z</dcterms:created>
  <dcterms:modified xsi:type="dcterms:W3CDTF">2021-03-18T13:15:33Z</dcterms:modified>
</cp:coreProperties>
</file>